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513" r:id="rId2"/>
    <p:sldId id="514" r:id="rId3"/>
    <p:sldId id="263" r:id="rId4"/>
    <p:sldId id="343" r:id="rId5"/>
    <p:sldId id="442" r:id="rId6"/>
    <p:sldId id="345" r:id="rId7"/>
    <p:sldId id="347" r:id="rId8"/>
    <p:sldId id="656" r:id="rId9"/>
    <p:sldId id="756" r:id="rId10"/>
    <p:sldId id="750" r:id="rId11"/>
    <p:sldId id="654" r:id="rId12"/>
    <p:sldId id="655" r:id="rId13"/>
    <p:sldId id="491" r:id="rId14"/>
    <p:sldId id="492" r:id="rId15"/>
    <p:sldId id="493" r:id="rId16"/>
    <p:sldId id="494" r:id="rId17"/>
    <p:sldId id="496" r:id="rId18"/>
    <p:sldId id="455" r:id="rId19"/>
    <p:sldId id="456" r:id="rId20"/>
    <p:sldId id="402" r:id="rId21"/>
    <p:sldId id="378" r:id="rId22"/>
    <p:sldId id="762" r:id="rId23"/>
    <p:sldId id="752" r:id="rId24"/>
    <p:sldId id="753" r:id="rId25"/>
    <p:sldId id="399" r:id="rId26"/>
    <p:sldId id="395" r:id="rId27"/>
    <p:sldId id="400" r:id="rId28"/>
    <p:sldId id="401" r:id="rId29"/>
    <p:sldId id="352" r:id="rId30"/>
    <p:sldId id="353" r:id="rId31"/>
    <p:sldId id="405" r:id="rId32"/>
    <p:sldId id="406" r:id="rId33"/>
    <p:sldId id="411" r:id="rId34"/>
    <p:sldId id="751" r:id="rId35"/>
    <p:sldId id="365" r:id="rId36"/>
    <p:sldId id="471" r:id="rId37"/>
    <p:sldId id="473" r:id="rId38"/>
    <p:sldId id="505" r:id="rId39"/>
    <p:sldId id="506" r:id="rId40"/>
    <p:sldId id="507" r:id="rId41"/>
    <p:sldId id="508" r:id="rId42"/>
    <p:sldId id="509" r:id="rId43"/>
    <p:sldId id="511" r:id="rId44"/>
    <p:sldId id="512" r:id="rId45"/>
    <p:sldId id="754" r:id="rId46"/>
    <p:sldId id="755" r:id="rId47"/>
    <p:sldId id="515" r:id="rId48"/>
    <p:sldId id="758" r:id="rId49"/>
    <p:sldId id="759" r:id="rId50"/>
    <p:sldId id="760" r:id="rId51"/>
    <p:sldId id="757" r:id="rId52"/>
    <p:sldId id="761"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A9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35AFA-0BF4-455C-885F-9C980E9B58EB}" v="12" dt="2020-04-05T07:05:2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60" autoAdjust="0"/>
    <p:restoredTop sz="94190" autoAdjust="0"/>
  </p:normalViewPr>
  <p:slideViewPr>
    <p:cSldViewPr>
      <p:cViewPr varScale="1">
        <p:scale>
          <a:sx n="65" d="100"/>
          <a:sy n="65" d="100"/>
        </p:scale>
        <p:origin x="1758"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 M" userId="3d857986c23d474b" providerId="LiveId" clId="{1A435AFA-0BF4-455C-885F-9C980E9B58EB}"/>
    <pc:docChg chg="addSld modSld">
      <pc:chgData name="Raja M" userId="3d857986c23d474b" providerId="LiveId" clId="{1A435AFA-0BF4-455C-885F-9C980E9B58EB}" dt="2020-04-05T07:05:21.718" v="34"/>
      <pc:docMkLst>
        <pc:docMk/>
      </pc:docMkLst>
      <pc:sldChg chg="addSp modSp add">
        <pc:chgData name="Raja M" userId="3d857986c23d474b" providerId="LiveId" clId="{1A435AFA-0BF4-455C-885F-9C980E9B58EB}" dt="2020-04-05T04:54:47.346" v="6" actId="14100"/>
        <pc:sldMkLst>
          <pc:docMk/>
          <pc:sldMk cId="1062448417" sldId="507"/>
        </pc:sldMkLst>
        <pc:picChg chg="add mod">
          <ac:chgData name="Raja M" userId="3d857986c23d474b" providerId="LiveId" clId="{1A435AFA-0BF4-455C-885F-9C980E9B58EB}" dt="2020-04-05T04:54:47.346" v="6" actId="14100"/>
          <ac:picMkLst>
            <pc:docMk/>
            <pc:sldMk cId="1062448417" sldId="507"/>
            <ac:picMk id="4" creationId="{A2E5C0A5-26C0-4677-A77D-FD5C1E68B4E4}"/>
          </ac:picMkLst>
        </pc:picChg>
      </pc:sldChg>
      <pc:sldChg chg="addSp modSp add">
        <pc:chgData name="Raja M" userId="3d857986c23d474b" providerId="LiveId" clId="{1A435AFA-0BF4-455C-885F-9C980E9B58EB}" dt="2020-04-05T07:05:21.718" v="34"/>
        <pc:sldMkLst>
          <pc:docMk/>
          <pc:sldMk cId="2955540838" sldId="508"/>
        </pc:sldMkLst>
        <pc:picChg chg="add mod">
          <ac:chgData name="Raja M" userId="3d857986c23d474b" providerId="LiveId" clId="{1A435AFA-0BF4-455C-885F-9C980E9B58EB}" dt="2020-04-05T05:51:56.917" v="12" actId="1076"/>
          <ac:picMkLst>
            <pc:docMk/>
            <pc:sldMk cId="2955540838" sldId="508"/>
            <ac:picMk id="2" creationId="{09C96C85-9E74-4BF1-B3E0-A623B3202EEF}"/>
          </ac:picMkLst>
        </pc:picChg>
        <pc:inkChg chg="add">
          <ac:chgData name="Raja M" userId="3d857986c23d474b" providerId="LiveId" clId="{1A435AFA-0BF4-455C-885F-9C980E9B58EB}" dt="2020-04-05T07:05:21.718" v="34"/>
          <ac:inkMkLst>
            <pc:docMk/>
            <pc:sldMk cId="2955540838" sldId="508"/>
            <ac:inkMk id="3" creationId="{1FE99271-AA0B-47E6-9694-5D24AF2360EA}"/>
          </ac:inkMkLst>
        </pc:inkChg>
      </pc:sldChg>
      <pc:sldChg chg="addSp modSp add">
        <pc:chgData name="Raja M" userId="3d857986c23d474b" providerId="LiveId" clId="{1A435AFA-0BF4-455C-885F-9C980E9B58EB}" dt="2020-04-05T07:05:21.718" v="34"/>
        <pc:sldMkLst>
          <pc:docMk/>
          <pc:sldMk cId="2427858939" sldId="509"/>
        </pc:sldMkLst>
        <pc:picChg chg="add mod">
          <ac:chgData name="Raja M" userId="3d857986c23d474b" providerId="LiveId" clId="{1A435AFA-0BF4-455C-885F-9C980E9B58EB}" dt="2020-04-05T05:55:48.938" v="17" actId="14100"/>
          <ac:picMkLst>
            <pc:docMk/>
            <pc:sldMk cId="2427858939" sldId="509"/>
            <ac:picMk id="2" creationId="{E1643B12-3AD6-4785-88AF-387280AF4FAF}"/>
          </ac:picMkLst>
        </pc:picChg>
        <pc:picChg chg="add mod">
          <ac:chgData name="Raja M" userId="3d857986c23d474b" providerId="LiveId" clId="{1A435AFA-0BF4-455C-885F-9C980E9B58EB}" dt="2020-04-05T05:56:04.248" v="22" actId="14100"/>
          <ac:picMkLst>
            <pc:docMk/>
            <pc:sldMk cId="2427858939" sldId="509"/>
            <ac:picMk id="3" creationId="{93612C63-6145-4773-9F96-48931362E7A2}"/>
          </ac:picMkLst>
        </pc:picChg>
        <pc:inkChg chg="add">
          <ac:chgData name="Raja M" userId="3d857986c23d474b" providerId="LiveId" clId="{1A435AFA-0BF4-455C-885F-9C980E9B58EB}" dt="2020-04-05T07:05:21.718" v="34"/>
          <ac:inkMkLst>
            <pc:docMk/>
            <pc:sldMk cId="2427858939" sldId="509"/>
            <ac:inkMk id="4" creationId="{A18964D9-EC6D-4C0C-A913-5C372C15B71C}"/>
          </ac:inkMkLst>
        </pc:inkChg>
      </pc:sldChg>
      <pc:sldChg chg="addSp modSp add">
        <pc:chgData name="Raja M" userId="3d857986c23d474b" providerId="LiveId" clId="{1A435AFA-0BF4-455C-885F-9C980E9B58EB}" dt="2020-04-05T05:56:39.604" v="27" actId="1076"/>
        <pc:sldMkLst>
          <pc:docMk/>
          <pc:sldMk cId="328744522" sldId="510"/>
        </pc:sldMkLst>
        <pc:spChg chg="add mod">
          <ac:chgData name="Raja M" userId="3d857986c23d474b" providerId="LiveId" clId="{1A435AFA-0BF4-455C-885F-9C980E9B58EB}" dt="2020-04-05T05:56:39.604" v="27" actId="1076"/>
          <ac:spMkLst>
            <pc:docMk/>
            <pc:sldMk cId="328744522" sldId="510"/>
            <ac:spMk id="2" creationId="{D5CEAD29-5C2E-4626-ABFA-4A8528BB0613}"/>
          </ac:spMkLst>
        </pc:spChg>
      </pc:sldChg>
      <pc:sldChg chg="addSp modSp add">
        <pc:chgData name="Raja M" userId="3d857986c23d474b" providerId="LiveId" clId="{1A435AFA-0BF4-455C-885F-9C980E9B58EB}" dt="2020-04-05T05:57:03.165" v="33" actId="14100"/>
        <pc:sldMkLst>
          <pc:docMk/>
          <pc:sldMk cId="475386824" sldId="511"/>
        </pc:sldMkLst>
        <pc:picChg chg="add mod">
          <ac:chgData name="Raja M" userId="3d857986c23d474b" providerId="LiveId" clId="{1A435AFA-0BF4-455C-885F-9C980E9B58EB}" dt="2020-04-05T05:57:03.165" v="33" actId="14100"/>
          <ac:picMkLst>
            <pc:docMk/>
            <pc:sldMk cId="475386824" sldId="511"/>
            <ac:picMk id="2" creationId="{CB54167D-2B9C-4EB8-9CAD-05D745B0CF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476A9C-F055-43E2-B59E-EC294265B53E}" type="datetimeFigureOut">
              <a:rPr lang="en-US" smtClean="0"/>
              <a:pPr/>
              <a:t>4/16/2024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DF80ED-01AD-42E6-AB24-D57DBA10D0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EC0CB9A-76C1-4377-850B-CA1B5CB94B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B3211B86-2536-4420-91A6-72B0CF7128EB}" type="slidenum">
              <a:rPr lang="en-US" altLang="en-US" i="0" smtClean="0">
                <a:latin typeface="Times New Roman" panose="02020603050405020304" pitchFamily="18" charset="0"/>
              </a:rPr>
              <a:pPr/>
              <a:t>4</a:t>
            </a:fld>
            <a:endParaRPr lang="en-US" altLang="en-US" i="0">
              <a:latin typeface="Times New Roman" panose="02020603050405020304" pitchFamily="18" charset="0"/>
            </a:endParaRPr>
          </a:p>
        </p:txBody>
      </p:sp>
      <p:sp>
        <p:nvSpPr>
          <p:cNvPr id="29699" name="Rectangle 2">
            <a:extLst>
              <a:ext uri="{FF2B5EF4-FFF2-40B4-BE49-F238E27FC236}">
                <a16:creationId xmlns:a16="http://schemas.microsoft.com/office/drawing/2014/main" id="{856300AB-04AA-4B46-B478-CF80F04D5B69}"/>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3E3681C0-0A60-4750-B2F3-3DE8BBDF1B77}"/>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CF003090-661C-4B31-A02A-BB2B784BE8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05E0888F-124E-41A2-A4B9-C56C9BD5946A}" type="slidenum">
              <a:rPr lang="en-US" altLang="en-US" i="0" smtClean="0">
                <a:latin typeface="Times New Roman" panose="02020603050405020304" pitchFamily="18" charset="0"/>
              </a:rPr>
              <a:pPr/>
              <a:t>16</a:t>
            </a:fld>
            <a:endParaRPr lang="en-US" altLang="en-US" i="0">
              <a:latin typeface="Times New Roman" panose="02020603050405020304" pitchFamily="18" charset="0"/>
            </a:endParaRPr>
          </a:p>
        </p:txBody>
      </p:sp>
      <p:sp>
        <p:nvSpPr>
          <p:cNvPr id="48131" name="Rectangle 2">
            <a:extLst>
              <a:ext uri="{FF2B5EF4-FFF2-40B4-BE49-F238E27FC236}">
                <a16:creationId xmlns:a16="http://schemas.microsoft.com/office/drawing/2014/main" id="{E651CF59-E595-4322-8237-73B40B10AFB1}"/>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0E65E6B-B6E1-4327-89AB-EE0FCD23C7AE}"/>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D16F4117-58FC-4385-89CE-BBF5AD041C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46411444-5FA9-418F-BE25-E8DBCDAB93CC}" type="slidenum">
              <a:rPr lang="en-US" altLang="en-US" i="0" smtClean="0">
                <a:latin typeface="Times New Roman" panose="02020603050405020304" pitchFamily="18" charset="0"/>
              </a:rPr>
              <a:pPr/>
              <a:t>17</a:t>
            </a:fld>
            <a:endParaRPr lang="en-US" altLang="en-US" i="0">
              <a:latin typeface="Times New Roman" panose="02020603050405020304" pitchFamily="18" charset="0"/>
            </a:endParaRPr>
          </a:p>
        </p:txBody>
      </p:sp>
      <p:sp>
        <p:nvSpPr>
          <p:cNvPr id="52227" name="Rectangle 2">
            <a:extLst>
              <a:ext uri="{FF2B5EF4-FFF2-40B4-BE49-F238E27FC236}">
                <a16:creationId xmlns:a16="http://schemas.microsoft.com/office/drawing/2014/main" id="{BABBD6DC-600F-428D-B293-844B7630B3F5}"/>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8A2D5E6D-2DEE-44A0-B1CF-7C4952C7E582}"/>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DF80ED-01AD-42E6-AB24-D57DBA10D0C1}" type="slidenum">
              <a:rPr lang="en-US" smtClean="0"/>
              <a:pPr/>
              <a:t>20</a:t>
            </a:fld>
            <a:endParaRPr lang="en-US"/>
          </a:p>
        </p:txBody>
      </p:sp>
    </p:spTree>
    <p:extLst>
      <p:ext uri="{BB962C8B-B14F-4D97-AF65-F5344CB8AC3E}">
        <p14:creationId xmlns:p14="http://schemas.microsoft.com/office/powerpoint/2010/main" val="190895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69D80A7-07C2-4F0D-9FDC-FE0BCCCD23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26EA556A-51C0-4C48-B417-60E347D10804}" type="slidenum">
              <a:rPr lang="en-US" altLang="en-US" i="0" smtClean="0">
                <a:latin typeface="Times New Roman" panose="02020603050405020304" pitchFamily="18" charset="0"/>
              </a:rPr>
              <a:pPr/>
              <a:t>21</a:t>
            </a:fld>
            <a:endParaRPr lang="en-US" altLang="en-US" i="0">
              <a:latin typeface="Times New Roman" panose="02020603050405020304" pitchFamily="18" charset="0"/>
            </a:endParaRPr>
          </a:p>
        </p:txBody>
      </p:sp>
      <p:sp>
        <p:nvSpPr>
          <p:cNvPr id="58371" name="Rectangle 2">
            <a:extLst>
              <a:ext uri="{FF2B5EF4-FFF2-40B4-BE49-F238E27FC236}">
                <a16:creationId xmlns:a16="http://schemas.microsoft.com/office/drawing/2014/main" id="{5A6E2D01-F7B2-42E3-B755-74DE4E9B59BA}"/>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4927982A-54A0-456E-9592-94F5E8BFCAC9}"/>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DF80ED-01AD-42E6-AB24-D57DBA10D0C1}" type="slidenum">
              <a:rPr lang="en-US" smtClean="0"/>
              <a:pPr/>
              <a:t>25</a:t>
            </a:fld>
            <a:endParaRPr lang="en-US"/>
          </a:p>
        </p:txBody>
      </p:sp>
    </p:spTree>
    <p:extLst>
      <p:ext uri="{BB962C8B-B14F-4D97-AF65-F5344CB8AC3E}">
        <p14:creationId xmlns:p14="http://schemas.microsoft.com/office/powerpoint/2010/main" val="138873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DE5FA51E-C32A-47AC-B6B0-61BC16E5C9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2E3F9224-C187-4AA7-874D-8D44DA8AB58D}" type="slidenum">
              <a:rPr lang="en-US" altLang="en-US" i="0" smtClean="0">
                <a:latin typeface="Times New Roman" panose="02020603050405020304" pitchFamily="18" charset="0"/>
              </a:rPr>
              <a:pPr/>
              <a:t>29</a:t>
            </a:fld>
            <a:endParaRPr lang="en-US" altLang="en-US" i="0">
              <a:latin typeface="Times New Roman" panose="02020603050405020304" pitchFamily="18" charset="0"/>
            </a:endParaRPr>
          </a:p>
        </p:txBody>
      </p:sp>
      <p:sp>
        <p:nvSpPr>
          <p:cNvPr id="62467" name="Rectangle 2">
            <a:extLst>
              <a:ext uri="{FF2B5EF4-FFF2-40B4-BE49-F238E27FC236}">
                <a16:creationId xmlns:a16="http://schemas.microsoft.com/office/drawing/2014/main" id="{DC95DDD8-6694-4E4E-95AC-EF526455B52D}"/>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4D14A0E5-E752-41B7-8C92-209F410AACB6}"/>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C38B475F-56E6-4F06-8857-C09935656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9337E794-F4C8-454C-BBE4-BBE8D1CF8048}" type="slidenum">
              <a:rPr lang="en-US" altLang="en-US" i="0" smtClean="0">
                <a:latin typeface="Times New Roman" panose="02020603050405020304" pitchFamily="18" charset="0"/>
              </a:rPr>
              <a:pPr/>
              <a:t>30</a:t>
            </a:fld>
            <a:endParaRPr lang="en-US" altLang="en-US" i="0">
              <a:latin typeface="Times New Roman" panose="02020603050405020304" pitchFamily="18" charset="0"/>
            </a:endParaRPr>
          </a:p>
        </p:txBody>
      </p:sp>
      <p:sp>
        <p:nvSpPr>
          <p:cNvPr id="64515" name="Rectangle 2">
            <a:extLst>
              <a:ext uri="{FF2B5EF4-FFF2-40B4-BE49-F238E27FC236}">
                <a16:creationId xmlns:a16="http://schemas.microsoft.com/office/drawing/2014/main" id="{FA43A3B1-C41C-472B-AA05-94ABD4BB9030}"/>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A2F91AA-779E-4FE3-9690-AF98154EC15B}"/>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3B7FD-9E5A-44AA-917D-13C24DA6E78C}" type="slidenum">
              <a:rPr lang="en-US"/>
              <a:pPr/>
              <a:t>31</a:t>
            </a:fld>
            <a:endParaRPr lang="en-US"/>
          </a:p>
        </p:txBody>
      </p:sp>
      <p:sp>
        <p:nvSpPr>
          <p:cNvPr id="909314" name="Rectangle 2"/>
          <p:cNvSpPr>
            <a:spLocks noGrp="1" noRot="1" noChangeAspect="1" noChangeArrowheads="1" noTextEdit="1"/>
          </p:cNvSpPr>
          <p:nvPr>
            <p:ph type="sldImg"/>
          </p:nvPr>
        </p:nvSpPr>
        <p:spPr>
          <a:ln/>
        </p:spPr>
      </p:sp>
      <p:sp>
        <p:nvSpPr>
          <p:cNvPr id="909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613CE-163A-4ED6-AB17-1E3FA81CCF5D}" type="slidenum">
              <a:rPr lang="en-US"/>
              <a:pPr/>
              <a:t>32</a:t>
            </a:fld>
            <a:endParaRPr 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CD09E7-8A54-4A08-841B-9B6A3A765340}" type="slidenum">
              <a:rPr lang="en-US"/>
              <a:pPr/>
              <a:t>33</a:t>
            </a:fld>
            <a:endParaRPr 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FAAD5E6-0D6E-423E-86BF-DEAF5F646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4482000A-3E31-4364-8444-34665C9CF519}" type="slidenum">
              <a:rPr lang="en-US" altLang="en-US" i="0" smtClean="0">
                <a:latin typeface="Times New Roman" panose="02020603050405020304" pitchFamily="18" charset="0"/>
              </a:rPr>
              <a:pPr/>
              <a:t>5</a:t>
            </a:fld>
            <a:endParaRPr lang="en-US" altLang="en-US" i="0">
              <a:latin typeface="Times New Roman" panose="02020603050405020304" pitchFamily="18" charset="0"/>
            </a:endParaRPr>
          </a:p>
        </p:txBody>
      </p:sp>
      <p:sp>
        <p:nvSpPr>
          <p:cNvPr id="31747" name="Rectangle 2">
            <a:extLst>
              <a:ext uri="{FF2B5EF4-FFF2-40B4-BE49-F238E27FC236}">
                <a16:creationId xmlns:a16="http://schemas.microsoft.com/office/drawing/2014/main" id="{9F22DED9-DC50-4FCC-AB8C-50AD11E6EBF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24942AC6-7C02-44F7-8E68-A2202463DBCE}"/>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96F18BAB-FFC9-4E81-A2A2-7D7F34048B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FACE771A-2631-4890-8346-CBF8605B5950}" type="slidenum">
              <a:rPr lang="zh-TW" altLang="en-US" i="0" smtClean="0">
                <a:solidFill>
                  <a:srgbClr val="000000"/>
                </a:solidFill>
                <a:latin typeface="Times New Roman" panose="02020603050405020304" pitchFamily="18" charset="0"/>
              </a:rPr>
              <a:pPr/>
              <a:t>34</a:t>
            </a:fld>
            <a:endParaRPr lang="en-US" altLang="zh-TW" i="0">
              <a:solidFill>
                <a:srgbClr val="000000"/>
              </a:solidFill>
              <a:latin typeface="Times New Roman" panose="02020603050405020304" pitchFamily="18" charset="0"/>
            </a:endParaRPr>
          </a:p>
        </p:txBody>
      </p:sp>
      <p:sp>
        <p:nvSpPr>
          <p:cNvPr id="60419" name="Rectangle 2">
            <a:extLst>
              <a:ext uri="{FF2B5EF4-FFF2-40B4-BE49-F238E27FC236}">
                <a16:creationId xmlns:a16="http://schemas.microsoft.com/office/drawing/2014/main" id="{5D6E41E7-AE8F-4E59-A3EE-BE0682403E3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34096ECB-C1CE-4984-A0B5-1BECEA697B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latin typeface="Times" panose="02020603050405020304" pitchFamily="18" charset="0"/>
              </a:rPr>
              <a:t>In late 1995, the IEEE 802.3 committee formed a High-Speed Study Group to investigate means for conveying packets in Ethernet format at speeds in the gigabits per second range. The strategy for Gigabit Ethernet is the same as that for Fast Ethernet. While defining a new medium and transmission specification, Gigabit Ethernet retains the CSMA/CD protocol and Ethernet format of its 10-Mbps and 100-Mbps predecessors. It is compatible with 100BASE-T and 10BASE-T, preserving a smooth migration path. As more organizations move to 100BASE-T, putting huge traffic loads on backbone networks, demand for Gigabit Ethernet has intensified.</a:t>
            </a:r>
          </a:p>
          <a:p>
            <a:endParaRPr lang="en-US" altLang="zh-TW" dirty="0">
              <a:latin typeface="Times" panose="02020603050405020304" pitchFamily="18" charset="0"/>
            </a:endParaRPr>
          </a:p>
          <a:p>
            <a:r>
              <a:rPr lang="en-US" altLang="zh-TW" dirty="0">
                <a:latin typeface="Times New Roman" panose="02020603050405020304" pitchFamily="18" charset="0"/>
              </a:rPr>
              <a:t>Stallings DCC8e </a:t>
            </a:r>
            <a:r>
              <a:rPr lang="en-US" altLang="zh-TW" dirty="0">
                <a:latin typeface="Times" panose="02020603050405020304" pitchFamily="18" charset="0"/>
              </a:rPr>
              <a:t>Figure 16.4 shows a typical application of Gigabit Ethernet. A 1-Gbps switching hub provides backbone connectivity for central servers and high-speed workgroup hubs. Each workgroup LAN switch supports both 1-Gbps links, to connect to the backbone LAN switch and to support high-performance workgroup servers, and 100-Mbps links, to support high-performance workstations, servers, and 100-Mbps LAN switches.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62D4E200-320F-4C33-978B-57FBB7834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F142A43E-89BA-4566-8181-D2543DD1976D}" type="slidenum">
              <a:rPr lang="en-US" altLang="en-US" i="0" smtClean="0">
                <a:latin typeface="Times New Roman" panose="02020603050405020304" pitchFamily="18" charset="0"/>
              </a:rPr>
              <a:pPr/>
              <a:t>35</a:t>
            </a:fld>
            <a:endParaRPr lang="en-US" altLang="en-US" i="0">
              <a:latin typeface="Times New Roman" panose="02020603050405020304" pitchFamily="18" charset="0"/>
            </a:endParaRPr>
          </a:p>
        </p:txBody>
      </p:sp>
      <p:sp>
        <p:nvSpPr>
          <p:cNvPr id="74755" name="Rectangle 2">
            <a:extLst>
              <a:ext uri="{FF2B5EF4-FFF2-40B4-BE49-F238E27FC236}">
                <a16:creationId xmlns:a16="http://schemas.microsoft.com/office/drawing/2014/main" id="{0C34A849-9ED0-46A1-9D1C-36DC6F726B27}"/>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D34843B5-E7E9-47A8-A7C2-C6D903D94D46}"/>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DFDCDF63-9162-4710-8416-DB027BD676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17FFDCDA-3E19-4DCA-B6C0-AE211116B6B9}" type="slidenum">
              <a:rPr lang="en-US" altLang="en-US" i="0" smtClean="0">
                <a:latin typeface="Times New Roman" panose="02020603050405020304" pitchFamily="18" charset="0"/>
              </a:rPr>
              <a:pPr/>
              <a:t>36</a:t>
            </a:fld>
            <a:endParaRPr lang="en-US" altLang="en-US" i="0">
              <a:latin typeface="Times New Roman" panose="02020603050405020304" pitchFamily="18" charset="0"/>
            </a:endParaRPr>
          </a:p>
        </p:txBody>
      </p:sp>
      <p:sp>
        <p:nvSpPr>
          <p:cNvPr id="76803" name="Rectangle 2">
            <a:extLst>
              <a:ext uri="{FF2B5EF4-FFF2-40B4-BE49-F238E27FC236}">
                <a16:creationId xmlns:a16="http://schemas.microsoft.com/office/drawing/2014/main" id="{4C835FE8-215A-4EAF-BD7C-2AABABF7D661}"/>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F5BFB63-591E-49D5-861B-F3A95177CDB6}"/>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A4B040E-A2D4-4E3D-B8DC-D62FD1129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19A83BBD-7F70-48A5-93C8-A1E32FD876B4}" type="slidenum">
              <a:rPr lang="en-US" altLang="en-US" i="0" smtClean="0">
                <a:latin typeface="Times New Roman" panose="02020603050405020304" pitchFamily="18" charset="0"/>
              </a:rPr>
              <a:pPr/>
              <a:t>37</a:t>
            </a:fld>
            <a:endParaRPr lang="en-US" altLang="en-US" i="0">
              <a:latin typeface="Times New Roman" panose="02020603050405020304" pitchFamily="18" charset="0"/>
            </a:endParaRPr>
          </a:p>
        </p:txBody>
      </p:sp>
      <p:sp>
        <p:nvSpPr>
          <p:cNvPr id="78851" name="Rectangle 2">
            <a:extLst>
              <a:ext uri="{FF2B5EF4-FFF2-40B4-BE49-F238E27FC236}">
                <a16:creationId xmlns:a16="http://schemas.microsoft.com/office/drawing/2014/main" id="{8C4A2F42-E698-485C-AF73-65E2B0BFE78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65EC2F35-3F82-4A2B-891C-5210662DD0D3}"/>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47960A29-4F46-4359-9857-64193B7CEF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C8F38989-23B1-4A11-8077-076D2D7C6503}" type="slidenum">
              <a:rPr lang="en-US" altLang="en-US" i="0" smtClean="0">
                <a:solidFill>
                  <a:srgbClr val="000000"/>
                </a:solidFill>
                <a:latin typeface="Times New Roman" panose="02020603050405020304" pitchFamily="18" charset="0"/>
              </a:rPr>
              <a:pPr/>
              <a:t>38</a:t>
            </a:fld>
            <a:endParaRPr lang="en-US" altLang="en-US" i="0">
              <a:solidFill>
                <a:srgbClr val="000000"/>
              </a:solidFill>
              <a:latin typeface="Times New Roman" panose="02020603050405020304" pitchFamily="18" charset="0"/>
            </a:endParaRPr>
          </a:p>
        </p:txBody>
      </p:sp>
      <p:sp>
        <p:nvSpPr>
          <p:cNvPr id="80899" name="Rectangle 2">
            <a:extLst>
              <a:ext uri="{FF2B5EF4-FFF2-40B4-BE49-F238E27FC236}">
                <a16:creationId xmlns:a16="http://schemas.microsoft.com/office/drawing/2014/main" id="{4AF34B4E-69E1-4DE6-AFE6-39244FA44313}"/>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F4455311-D6E8-4CD1-B494-F5F2878E557F}"/>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C8D5375C-FE48-449D-B817-E4DAF657F6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A7C00669-ED54-40D7-BD6E-F68E1BE258C6}" type="slidenum">
              <a:rPr lang="en-US" altLang="en-US" i="0" smtClean="0">
                <a:solidFill>
                  <a:srgbClr val="000000"/>
                </a:solidFill>
                <a:latin typeface="Times New Roman" panose="02020603050405020304" pitchFamily="18" charset="0"/>
              </a:rPr>
              <a:pPr/>
              <a:t>39</a:t>
            </a:fld>
            <a:endParaRPr lang="en-US" altLang="en-US" i="0">
              <a:solidFill>
                <a:srgbClr val="000000"/>
              </a:solidFill>
              <a:latin typeface="Times New Roman" panose="02020603050405020304" pitchFamily="18" charset="0"/>
            </a:endParaRPr>
          </a:p>
        </p:txBody>
      </p:sp>
      <p:sp>
        <p:nvSpPr>
          <p:cNvPr id="82947" name="Rectangle 2">
            <a:extLst>
              <a:ext uri="{FF2B5EF4-FFF2-40B4-BE49-F238E27FC236}">
                <a16:creationId xmlns:a16="http://schemas.microsoft.com/office/drawing/2014/main" id="{6E5A799F-B2D4-4A16-91C1-431AA0CDC309}"/>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59630288-27EC-4AFB-936A-492F74F288D2}"/>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380B201-16DD-493F-B684-2453AA0E2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BBDEAA76-14EF-4064-BB02-330DFBCD512A}" type="slidenum">
              <a:rPr lang="en-US" altLang="en-US" i="0" smtClean="0">
                <a:solidFill>
                  <a:srgbClr val="000000"/>
                </a:solidFill>
                <a:latin typeface="Times New Roman" panose="02020603050405020304" pitchFamily="18" charset="0"/>
              </a:rPr>
              <a:pPr/>
              <a:t>40</a:t>
            </a:fld>
            <a:endParaRPr lang="en-US" altLang="en-US" i="0">
              <a:solidFill>
                <a:srgbClr val="000000"/>
              </a:solidFill>
              <a:latin typeface="Times New Roman" panose="02020603050405020304" pitchFamily="18" charset="0"/>
            </a:endParaRPr>
          </a:p>
        </p:txBody>
      </p:sp>
      <p:sp>
        <p:nvSpPr>
          <p:cNvPr id="84995" name="Rectangle 2">
            <a:extLst>
              <a:ext uri="{FF2B5EF4-FFF2-40B4-BE49-F238E27FC236}">
                <a16:creationId xmlns:a16="http://schemas.microsoft.com/office/drawing/2014/main" id="{44328AA3-89F3-45BE-B8BA-ABE8903799AB}"/>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8ED43EA7-A1B9-4105-80B9-78FA8F6080AA}"/>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62ACDC6B-A9E9-40A6-957F-B3EB85546E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8A0D5B10-8928-4DE4-B201-A73D0CEB8D69}" type="slidenum">
              <a:rPr lang="en-US" altLang="en-US" i="0" smtClean="0">
                <a:solidFill>
                  <a:srgbClr val="000000"/>
                </a:solidFill>
                <a:latin typeface="Times New Roman" panose="02020603050405020304" pitchFamily="18" charset="0"/>
              </a:rPr>
              <a:pPr/>
              <a:t>41</a:t>
            </a:fld>
            <a:endParaRPr lang="en-US" altLang="en-US" i="0">
              <a:solidFill>
                <a:srgbClr val="000000"/>
              </a:solidFill>
              <a:latin typeface="Times New Roman" panose="02020603050405020304" pitchFamily="18" charset="0"/>
            </a:endParaRPr>
          </a:p>
        </p:txBody>
      </p:sp>
      <p:sp>
        <p:nvSpPr>
          <p:cNvPr id="87043" name="Rectangle 2">
            <a:extLst>
              <a:ext uri="{FF2B5EF4-FFF2-40B4-BE49-F238E27FC236}">
                <a16:creationId xmlns:a16="http://schemas.microsoft.com/office/drawing/2014/main" id="{CE2654A5-8AF4-44B9-943A-E3237CAF2D38}"/>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333E3351-AC70-4EE0-867A-7F26E0C5DFC2}"/>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337AAA9-4047-4275-9408-7164D4AB1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6BDC2DC2-615E-42A9-ADCB-60CEF2884C12}" type="slidenum">
              <a:rPr lang="en-US" altLang="en-US" i="0" smtClean="0">
                <a:solidFill>
                  <a:srgbClr val="000000"/>
                </a:solidFill>
                <a:latin typeface="Times New Roman" panose="02020603050405020304" pitchFamily="18" charset="0"/>
              </a:rPr>
              <a:pPr/>
              <a:t>42</a:t>
            </a:fld>
            <a:endParaRPr lang="en-US" altLang="en-US" i="0">
              <a:solidFill>
                <a:srgbClr val="000000"/>
              </a:solidFill>
              <a:latin typeface="Times New Roman" panose="02020603050405020304" pitchFamily="18" charset="0"/>
            </a:endParaRPr>
          </a:p>
        </p:txBody>
      </p:sp>
      <p:sp>
        <p:nvSpPr>
          <p:cNvPr id="91139" name="Rectangle 2">
            <a:extLst>
              <a:ext uri="{FF2B5EF4-FFF2-40B4-BE49-F238E27FC236}">
                <a16:creationId xmlns:a16="http://schemas.microsoft.com/office/drawing/2014/main" id="{FA602A3F-5DD5-42EA-BD62-BFCD013B4641}"/>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D9BD278D-E71E-4F3D-8737-61DD8FD9943F}"/>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47D1DB7-466A-4536-9928-169382C2D1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i="1">
                <a:solidFill>
                  <a:schemeClr val="tx1"/>
                </a:solidFill>
                <a:latin typeface="Comic Sans MS" panose="030F0702030302020204" pitchFamily="66" charset="0"/>
                <a:ea typeface="MS PGothic" panose="020B0600070205080204" pitchFamily="34" charset="-128"/>
              </a:defRPr>
            </a:lvl1pPr>
            <a:lvl2pPr marL="742950" indent="-285750" defTabSz="965200">
              <a:defRPr i="1">
                <a:solidFill>
                  <a:schemeClr val="tx1"/>
                </a:solidFill>
                <a:latin typeface="Comic Sans MS" panose="030F0702030302020204" pitchFamily="66" charset="0"/>
                <a:ea typeface="MS PGothic" panose="020B0600070205080204" pitchFamily="34" charset="-128"/>
              </a:defRPr>
            </a:lvl2pPr>
            <a:lvl3pPr marL="1143000" indent="-228600" defTabSz="965200">
              <a:defRPr i="1">
                <a:solidFill>
                  <a:schemeClr val="tx1"/>
                </a:solidFill>
                <a:latin typeface="Comic Sans MS" panose="030F0702030302020204" pitchFamily="66" charset="0"/>
                <a:ea typeface="MS PGothic" panose="020B0600070205080204" pitchFamily="34" charset="-128"/>
              </a:defRPr>
            </a:lvl3pPr>
            <a:lvl4pPr marL="1600200" indent="-228600" defTabSz="965200">
              <a:defRPr i="1">
                <a:solidFill>
                  <a:schemeClr val="tx1"/>
                </a:solidFill>
                <a:latin typeface="Comic Sans MS" panose="030F0702030302020204" pitchFamily="66" charset="0"/>
                <a:ea typeface="MS PGothic" panose="020B0600070205080204" pitchFamily="34" charset="-128"/>
              </a:defRPr>
            </a:lvl4pPr>
            <a:lvl5pPr marL="2057400" indent="-228600" defTabSz="965200">
              <a:defRPr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39903A60-98FB-4FA3-97A0-75748F31C1BD}" type="slidenum">
              <a:rPr lang="en-US" altLang="en-US" i="0" smtClean="0">
                <a:solidFill>
                  <a:srgbClr val="000000"/>
                </a:solidFill>
                <a:latin typeface="Times New Roman" panose="02020603050405020304" pitchFamily="18" charset="0"/>
              </a:rPr>
              <a:pPr/>
              <a:t>43</a:t>
            </a:fld>
            <a:endParaRPr lang="en-US" altLang="en-US" i="0">
              <a:solidFill>
                <a:srgbClr val="000000"/>
              </a:solidFill>
              <a:latin typeface="Times New Roman" panose="02020603050405020304" pitchFamily="18" charset="0"/>
            </a:endParaRPr>
          </a:p>
        </p:txBody>
      </p:sp>
      <p:sp>
        <p:nvSpPr>
          <p:cNvPr id="95235" name="Rectangle 2">
            <a:extLst>
              <a:ext uri="{FF2B5EF4-FFF2-40B4-BE49-F238E27FC236}">
                <a16:creationId xmlns:a16="http://schemas.microsoft.com/office/drawing/2014/main" id="{F4C134D6-A769-4950-9F42-09EDD1898F4F}"/>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EE953D7A-612D-4D2C-A07C-08AC6E45107C}"/>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7A57FBC-220F-40FE-A19D-32752A1CDE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48D7288F-DBDD-473F-8B0D-8592EF2CC263}" type="slidenum">
              <a:rPr lang="en-US" altLang="en-US" i="0" smtClean="0">
                <a:latin typeface="Times New Roman" panose="02020603050405020304" pitchFamily="18" charset="0"/>
              </a:rPr>
              <a:pPr/>
              <a:t>6</a:t>
            </a:fld>
            <a:endParaRPr lang="en-US" altLang="en-US" i="0">
              <a:latin typeface="Times New Roman" panose="02020603050405020304" pitchFamily="18" charset="0"/>
            </a:endParaRPr>
          </a:p>
        </p:txBody>
      </p:sp>
      <p:sp>
        <p:nvSpPr>
          <p:cNvPr id="33795" name="Rectangle 2">
            <a:extLst>
              <a:ext uri="{FF2B5EF4-FFF2-40B4-BE49-F238E27FC236}">
                <a16:creationId xmlns:a16="http://schemas.microsoft.com/office/drawing/2014/main" id="{E0C048CB-32C9-4718-9E84-CC88FD65D2C7}"/>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9325128F-9DF5-4FDC-8601-54987AF3E40C}"/>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D0E497E-E458-4AD5-82AC-0990897BC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83ADAE85-0042-48F5-B78E-A3E9276F1760}" type="slidenum">
              <a:rPr lang="en-US" altLang="en-US" i="0" smtClean="0">
                <a:latin typeface="Times New Roman" panose="02020603050405020304" pitchFamily="18" charset="0"/>
              </a:rPr>
              <a:pPr/>
              <a:t>7</a:t>
            </a:fld>
            <a:endParaRPr lang="en-US" altLang="en-US" i="0">
              <a:latin typeface="Times New Roman" panose="02020603050405020304" pitchFamily="18" charset="0"/>
            </a:endParaRPr>
          </a:p>
        </p:txBody>
      </p:sp>
      <p:sp>
        <p:nvSpPr>
          <p:cNvPr id="35843" name="Rectangle 2">
            <a:extLst>
              <a:ext uri="{FF2B5EF4-FFF2-40B4-BE49-F238E27FC236}">
                <a16:creationId xmlns:a16="http://schemas.microsoft.com/office/drawing/2014/main" id="{371C3374-789F-420C-9900-1A2240F1987C}"/>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C34CD54B-49A9-4E3F-888D-7E1BEC8D7BD3}"/>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381FAEA5-A6ED-4D5F-8D5D-66F8E8F3B3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0B72967B-9F6A-48DC-844D-BE73163F7BAB}" type="slidenum">
              <a:rPr lang="en-US" altLang="en-US" i="0" smtClean="0">
                <a:latin typeface="Times New Roman" panose="02020603050405020304" pitchFamily="18" charset="0"/>
              </a:rPr>
              <a:pPr/>
              <a:t>8</a:t>
            </a:fld>
            <a:endParaRPr lang="en-US" altLang="en-US" i="0">
              <a:latin typeface="Times New Roman" panose="02020603050405020304" pitchFamily="18" charset="0"/>
            </a:endParaRPr>
          </a:p>
        </p:txBody>
      </p:sp>
      <p:sp>
        <p:nvSpPr>
          <p:cNvPr id="37891" name="Rectangle 2">
            <a:extLst>
              <a:ext uri="{FF2B5EF4-FFF2-40B4-BE49-F238E27FC236}">
                <a16:creationId xmlns:a16="http://schemas.microsoft.com/office/drawing/2014/main" id="{3D21D79E-BDA1-494D-9B1C-66E5538F002C}"/>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C42F973A-6CD7-4BCE-AE95-E428CAB1D1E6}"/>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2AE049A-1F96-41B8-BA47-7200C1C77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AF219E54-A28D-46EB-806A-ADD2B43767FA}" type="slidenum">
              <a:rPr lang="en-US" altLang="en-US" sz="1200" b="0">
                <a:latin typeface="Times New Roman" panose="02020603050405020304" pitchFamily="18" charset="0"/>
              </a:rPr>
              <a:pPr/>
              <a:t>10</a:t>
            </a:fld>
            <a:endParaRPr lang="en-US" altLang="en-US" sz="1200" b="0">
              <a:latin typeface="Times New Roman" panose="02020603050405020304" pitchFamily="18" charset="0"/>
            </a:endParaRPr>
          </a:p>
        </p:txBody>
      </p:sp>
      <p:sp>
        <p:nvSpPr>
          <p:cNvPr id="47107" name="Rectangle 2">
            <a:extLst>
              <a:ext uri="{FF2B5EF4-FFF2-40B4-BE49-F238E27FC236}">
                <a16:creationId xmlns:a16="http://schemas.microsoft.com/office/drawing/2014/main" id="{A440AC8D-B2C1-4E87-A8A8-47A6DA73D5B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B1EF89D-A297-4C21-A133-D1E03EE761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DF4AED2-D094-46D7-A471-079A6F73DB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ADB4CEEF-20C0-4CC1-B43C-30AB937CFAAA}" type="slidenum">
              <a:rPr lang="en-US" altLang="en-US" i="0" smtClean="0">
                <a:latin typeface="Times New Roman" panose="02020603050405020304" pitchFamily="18" charset="0"/>
              </a:rPr>
              <a:pPr/>
              <a:t>13</a:t>
            </a:fld>
            <a:endParaRPr lang="en-US" altLang="en-US" i="0">
              <a:latin typeface="Times New Roman" panose="02020603050405020304" pitchFamily="18" charset="0"/>
            </a:endParaRPr>
          </a:p>
        </p:txBody>
      </p:sp>
      <p:sp>
        <p:nvSpPr>
          <p:cNvPr id="41987" name="Rectangle 2">
            <a:extLst>
              <a:ext uri="{FF2B5EF4-FFF2-40B4-BE49-F238E27FC236}">
                <a16:creationId xmlns:a16="http://schemas.microsoft.com/office/drawing/2014/main" id="{B4E60B00-E23D-45BC-9389-CE7E2D9057F8}"/>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F733FD04-23C4-410D-8631-7C59DDEA2D56}"/>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FFA6556-E97B-4EE2-B2E1-EDB49EF57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3D7942F2-4813-4DE3-A46F-10F79BD93538}" type="slidenum">
              <a:rPr lang="en-US" altLang="en-US" i="0" smtClean="0">
                <a:latin typeface="Times New Roman" panose="02020603050405020304" pitchFamily="18" charset="0"/>
              </a:rPr>
              <a:pPr/>
              <a:t>14</a:t>
            </a:fld>
            <a:endParaRPr lang="en-US" altLang="en-US" i="0">
              <a:latin typeface="Times New Roman" panose="02020603050405020304" pitchFamily="18" charset="0"/>
            </a:endParaRPr>
          </a:p>
        </p:txBody>
      </p:sp>
      <p:sp>
        <p:nvSpPr>
          <p:cNvPr id="44035" name="Rectangle 2">
            <a:extLst>
              <a:ext uri="{FF2B5EF4-FFF2-40B4-BE49-F238E27FC236}">
                <a16:creationId xmlns:a16="http://schemas.microsoft.com/office/drawing/2014/main" id="{A7249EA4-E164-430C-99D4-70F0E5291CD8}"/>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24FA9305-039B-4715-83AE-D41D54DEBE17}"/>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6899CCA-8FB0-41B6-9195-CB7D667A72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49D9FC64-B5D9-4946-A798-6CDAF6B4A70C}" type="slidenum">
              <a:rPr lang="en-US" altLang="en-US" i="0" smtClean="0">
                <a:latin typeface="Times New Roman" panose="02020603050405020304" pitchFamily="18" charset="0"/>
              </a:rPr>
              <a:pPr/>
              <a:t>15</a:t>
            </a:fld>
            <a:endParaRPr lang="en-US" altLang="en-US" i="0">
              <a:latin typeface="Times New Roman" panose="02020603050405020304" pitchFamily="18" charset="0"/>
            </a:endParaRPr>
          </a:p>
        </p:txBody>
      </p:sp>
      <p:sp>
        <p:nvSpPr>
          <p:cNvPr id="46083" name="Rectangle 2">
            <a:extLst>
              <a:ext uri="{FF2B5EF4-FFF2-40B4-BE49-F238E27FC236}">
                <a16:creationId xmlns:a16="http://schemas.microsoft.com/office/drawing/2014/main" id="{8C880E62-DB65-4A6B-A6B7-14CBC1435950}"/>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9367263F-378B-4548-A3CB-2B715494DB64}"/>
              </a:ext>
            </a:extLst>
          </p:cNvPr>
          <p:cNvSpPr>
            <a:spLocks noGrp="1" noChangeArrowheads="1"/>
          </p:cNvSpPr>
          <p:nvPr>
            <p:ph type="body" idx="1"/>
          </p:nvPr>
        </p:nvSpPr>
        <p:spPr/>
        <p:txBody>
          <a:bodyPr/>
          <a:lstStyle/>
          <a:p>
            <a:pPr>
              <a:defRPr/>
            </a:pPr>
            <a:endParaRPr lang="en-US">
              <a:latin typeface="Times New Roman" charset="0"/>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BAE7F3-3B08-4053-98E5-63C930FCAADB}"/>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05EE7215-6DA5-4A23-8B70-B76C8C7DF064}"/>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CF8CCDC-A5DE-4806-8F85-3583952D47BD}"/>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E3D8FD1-18A8-4405-9298-BF68B2C84FE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F09F1BDC-A8D7-4824-86ED-D161E5C0C1AF}"/>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AB62F60-5E0A-44D1-8F02-9D06EC0E14FA}"/>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724F68EE-91DE-47F5-B375-4E81A5A484AA}"/>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Dubai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24449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EA2C1DA3-A825-4D8B-A679-CFBCAEEA86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547086B-DB7F-4BCB-ACEE-64641B4D0409}"/>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833F7C28-8091-4BEB-B60D-68FE4A154E8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8F611F7-2771-4090-B56C-51B67EC6598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D24F348-98DF-414B-8B16-88C558E8B006}"/>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CE32B8C-C63B-4D2E-8ADA-3E205B5A2041}"/>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90241BF-1E7B-4AE6-817E-622B55AFDFA1}"/>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2A91936B-5D74-474F-B3AA-ECD4FEA0511D}"/>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Dubai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8205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BAC632-11DC-4DAD-B0E8-78F76505A34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Dubai Campus</a:t>
            </a:r>
          </a:p>
        </p:txBody>
      </p:sp>
      <p:grpSp>
        <p:nvGrpSpPr>
          <p:cNvPr id="5" name="Group 11">
            <a:extLst>
              <a:ext uri="{FF2B5EF4-FFF2-40B4-BE49-F238E27FC236}">
                <a16:creationId xmlns:a16="http://schemas.microsoft.com/office/drawing/2014/main" id="{CBA4B8D7-6B56-4BF5-AA3C-F58113862235}"/>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5FB2C338-52D3-4EF9-BA67-925011D7B03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F6AC57B-FEA4-4046-B7CE-14BEA55E36DB}"/>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64154BBA-4B52-4211-B775-4B44D9198333}"/>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a16="http://schemas.microsoft.com/office/drawing/2014/main" id="{639AA6E2-52F5-4DEF-859F-76464A6B64A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7C9307B9-4CA0-4EA8-8CA2-95293170C46D}"/>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33B98668-1787-46FD-B316-850435C6DC7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B12E1863-7D77-4CA3-A6E8-7BC56CDC12D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6A73DEA0-3D4F-4537-B545-A6045556F61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a16="http://schemas.microsoft.com/office/drawing/2014/main" id="{4B84FC7A-E1F3-4FC8-806D-867E4C443AB7}"/>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E73F6023-A6F2-4E6D-83CE-16332FFF125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8550B952-7171-4B51-8BCD-4F9E9BB41A2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8F2A3691-CED4-4260-9B75-074B208A614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9775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Pv4" TargetMode="External"/><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hyperlink" Target="https://en.wikipedia.org/wiki/IPv6" TargetMode="External"/><Relationship Id="rId4" Type="http://schemas.openxmlformats.org/officeDocument/2006/relationships/hyperlink" Target="https://en.wikipedia.org/wiki/Address_Resolution_Protoco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42C2E-D223-4976-8136-9EBA771D1C11}"/>
              </a:ext>
            </a:extLst>
          </p:cNvPr>
          <p:cNvSpPr>
            <a:spLocks noGrp="1"/>
          </p:cNvSpPr>
          <p:nvPr>
            <p:ph type="title"/>
          </p:nvPr>
        </p:nvSpPr>
        <p:spPr/>
        <p:txBody>
          <a:bodyPr/>
          <a:lstStyle/>
          <a:p>
            <a:pPr eaLnBrk="1" fontAlgn="auto" hangingPunct="1">
              <a:spcAft>
                <a:spcPts val="0"/>
              </a:spcAft>
              <a:defRPr/>
            </a:pPr>
            <a:r>
              <a:rPr lang="en-US" dirty="0"/>
              <a:t>BITS </a:t>
            </a:r>
            <a:r>
              <a:rPr lang="en-US"/>
              <a:t>Pilani</a:t>
            </a:r>
            <a:endParaRPr lang="en-US" dirty="0"/>
          </a:p>
        </p:txBody>
      </p:sp>
      <p:sp>
        <p:nvSpPr>
          <p:cNvPr id="25603" name="Content Placeholder 5">
            <a:extLst>
              <a:ext uri="{FF2B5EF4-FFF2-40B4-BE49-F238E27FC236}">
                <a16:creationId xmlns:a16="http://schemas.microsoft.com/office/drawing/2014/main" id="{967E0DF0-208C-49E8-A736-5D75A24A4AF7}"/>
              </a:ext>
            </a:extLst>
          </p:cNvPr>
          <p:cNvSpPr>
            <a:spLocks noGrp="1"/>
          </p:cNvSpPr>
          <p:nvPr>
            <p:ph sz="quarter" idx="13"/>
          </p:nvPr>
        </p:nvSpPr>
        <p:spPr/>
        <p:txBody>
          <a:bodyPr/>
          <a:lstStyle/>
          <a:p>
            <a:pPr eaLnBrk="1" hangingPunct="1">
              <a:spcBef>
                <a:spcPct val="0"/>
              </a:spcBef>
            </a:pPr>
            <a:r>
              <a:rPr lang="en-US" altLang="en-US"/>
              <a:t>Dr. Raja Muthalagu</a:t>
            </a:r>
          </a:p>
          <a:p>
            <a:pPr eaLnBrk="1" hangingPunct="1">
              <a:spcBef>
                <a:spcPct val="0"/>
              </a:spcBef>
            </a:pPr>
            <a:r>
              <a:rPr lang="en-US" altLang="en-US"/>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4">
            <a:extLst>
              <a:ext uri="{FF2B5EF4-FFF2-40B4-BE49-F238E27FC236}">
                <a16:creationId xmlns:a16="http://schemas.microsoft.com/office/drawing/2014/main" id="{A2C213A9-9E72-4771-9081-BE1AB3CB33F3}"/>
              </a:ext>
            </a:extLst>
          </p:cNvPr>
          <p:cNvSpPr txBox="1">
            <a:spLocks noChangeArrowheads="1"/>
          </p:cNvSpPr>
          <p:nvPr/>
        </p:nvSpPr>
        <p:spPr bwMode="auto">
          <a:xfrm>
            <a:off x="304800" y="762000"/>
            <a:ext cx="1422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i="1" dirty="0">
                <a:latin typeface="Times New Roman" panose="02020603050405020304" pitchFamily="18" charset="0"/>
              </a:rPr>
              <a:t>ARP packet</a:t>
            </a:r>
          </a:p>
        </p:txBody>
      </p:sp>
      <p:pic>
        <p:nvPicPr>
          <p:cNvPr id="10247" name="Picture 6">
            <a:extLst>
              <a:ext uri="{FF2B5EF4-FFF2-40B4-BE49-F238E27FC236}">
                <a16:creationId xmlns:a16="http://schemas.microsoft.com/office/drawing/2014/main" id="{0C097E30-40F7-4DDF-9859-58859688D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1539875"/>
            <a:ext cx="61880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Rectangle 1">
            <a:extLst>
              <a:ext uri="{FF2B5EF4-FFF2-40B4-BE49-F238E27FC236}">
                <a16:creationId xmlns:a16="http://schemas.microsoft.com/office/drawing/2014/main" id="{A10C6617-AF0E-405F-8C1C-A249AAE3028B}"/>
              </a:ext>
            </a:extLst>
          </p:cNvPr>
          <p:cNvSpPr/>
          <p:nvPr/>
        </p:nvSpPr>
        <p:spPr>
          <a:xfrm>
            <a:off x="477747" y="1064517"/>
            <a:ext cx="2286001" cy="1219200"/>
          </a:xfrm>
          <a:prstGeom prst="wedgeRectCallout">
            <a:avLst>
              <a:gd name="adj1" fmla="val 73377"/>
              <a:gd name="adj2" fmla="val 67339"/>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Type of network on which ARP is running. For ethernet it is 1.</a:t>
            </a:r>
          </a:p>
        </p:txBody>
      </p:sp>
      <p:sp>
        <p:nvSpPr>
          <p:cNvPr id="3" name="Speech Bubble: Rectangle 2">
            <a:extLst>
              <a:ext uri="{FF2B5EF4-FFF2-40B4-BE49-F238E27FC236}">
                <a16:creationId xmlns:a16="http://schemas.microsoft.com/office/drawing/2014/main" id="{BA7C5359-4BBE-4C62-A558-7EF94511A35F}"/>
              </a:ext>
            </a:extLst>
          </p:cNvPr>
          <p:cNvSpPr/>
          <p:nvPr/>
        </p:nvSpPr>
        <p:spPr>
          <a:xfrm>
            <a:off x="5943601" y="1539875"/>
            <a:ext cx="1768474" cy="641380"/>
          </a:xfrm>
          <a:prstGeom prst="wedgeRectCallout">
            <a:avLst>
              <a:gd name="adj1" fmla="val -36479"/>
              <a:gd name="adj2" fmla="val 130384"/>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For IPv4: (0800)</a:t>
            </a:r>
            <a:r>
              <a:rPr lang="en-GB" baseline="-25000" dirty="0"/>
              <a:t>16</a:t>
            </a:r>
          </a:p>
        </p:txBody>
      </p:sp>
      <p:sp>
        <p:nvSpPr>
          <p:cNvPr id="4" name="Speech Bubble: Rectangle 3">
            <a:extLst>
              <a:ext uri="{FF2B5EF4-FFF2-40B4-BE49-F238E27FC236}">
                <a16:creationId xmlns:a16="http://schemas.microsoft.com/office/drawing/2014/main" id="{650F592F-30A7-4EF9-BB9A-B513C9D2735A}"/>
              </a:ext>
            </a:extLst>
          </p:cNvPr>
          <p:cNvSpPr/>
          <p:nvPr/>
        </p:nvSpPr>
        <p:spPr>
          <a:xfrm>
            <a:off x="0" y="2514600"/>
            <a:ext cx="1524000" cy="1371600"/>
          </a:xfrm>
          <a:prstGeom prst="wedgeRectCallout">
            <a:avLst>
              <a:gd name="adj1" fmla="val 101692"/>
              <a:gd name="adj2" fmla="val 8064"/>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Length of physical address. For ethernet it is 6 byte.</a:t>
            </a:r>
          </a:p>
        </p:txBody>
      </p:sp>
      <p:sp>
        <p:nvSpPr>
          <p:cNvPr id="5" name="Speech Bubble: Rectangle 4">
            <a:extLst>
              <a:ext uri="{FF2B5EF4-FFF2-40B4-BE49-F238E27FC236}">
                <a16:creationId xmlns:a16="http://schemas.microsoft.com/office/drawing/2014/main" id="{8125BF0F-1BA0-4D8B-AF37-01D080E0612B}"/>
              </a:ext>
            </a:extLst>
          </p:cNvPr>
          <p:cNvSpPr/>
          <p:nvPr/>
        </p:nvSpPr>
        <p:spPr>
          <a:xfrm>
            <a:off x="3717926" y="1027868"/>
            <a:ext cx="1828801" cy="1219200"/>
          </a:xfrm>
          <a:prstGeom prst="wedgeRectCallout">
            <a:avLst>
              <a:gd name="adj1" fmla="val -46640"/>
              <a:gd name="adj2" fmla="val 148387"/>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Length of logical address in bytes.</a:t>
            </a:r>
          </a:p>
        </p:txBody>
      </p:sp>
      <p:sp>
        <p:nvSpPr>
          <p:cNvPr id="6" name="Speech Bubble: Rectangle 5">
            <a:extLst>
              <a:ext uri="{FF2B5EF4-FFF2-40B4-BE49-F238E27FC236}">
                <a16:creationId xmlns:a16="http://schemas.microsoft.com/office/drawing/2014/main" id="{E3940708-A135-4850-9B18-EE11EB8A2E94}"/>
              </a:ext>
            </a:extLst>
          </p:cNvPr>
          <p:cNvSpPr/>
          <p:nvPr/>
        </p:nvSpPr>
        <p:spPr>
          <a:xfrm>
            <a:off x="7010400" y="2646495"/>
            <a:ext cx="1889126" cy="685800"/>
          </a:xfrm>
          <a:prstGeom prst="wedgeRectCallout">
            <a:avLst>
              <a:gd name="adj1" fmla="val -109833"/>
              <a:gd name="adj2" fmla="val 58198"/>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Type of ARP packet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a:extLst>
              <a:ext uri="{FF2B5EF4-FFF2-40B4-BE49-F238E27FC236}">
                <a16:creationId xmlns:a16="http://schemas.microsoft.com/office/drawing/2014/main" id="{C447CBB6-F43E-4F90-B19D-76A621039A79}"/>
              </a:ext>
            </a:extLst>
          </p:cNvPr>
          <p:cNvSpPr>
            <a:spLocks noGrp="1"/>
          </p:cNvSpPr>
          <p:nvPr>
            <p:ph type="sldNum" sz="quarter" idx="4294967295"/>
          </p:nvPr>
        </p:nvSpPr>
        <p:spPr>
          <a:xfrm>
            <a:off x="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15F7013B-2694-482E-AADB-8402E4427C8C}" type="slidenum">
              <a:rPr lang="en-US" altLang="en-US" sz="1200" smtClean="0">
                <a:solidFill>
                  <a:srgbClr val="000000"/>
                </a:solidFill>
                <a:latin typeface="Arial" panose="020B0604020202020204" pitchFamily="34" charset="0"/>
              </a:rPr>
              <a:pPr>
                <a:spcBef>
                  <a:spcPct val="0"/>
                </a:spcBef>
                <a:buClrTx/>
                <a:buSzTx/>
                <a:buFontTx/>
                <a:buNone/>
              </a:pPr>
              <a:t>11</a:t>
            </a:fld>
            <a:endParaRPr lang="en-US" altLang="en-US" sz="1200">
              <a:solidFill>
                <a:srgbClr val="000000"/>
              </a:solidFill>
              <a:latin typeface="Arial" panose="020B0604020202020204" pitchFamily="34" charset="0"/>
            </a:endParaRPr>
          </a:p>
        </p:txBody>
      </p:sp>
      <p:sp>
        <p:nvSpPr>
          <p:cNvPr id="20483" name="Text Box 2">
            <a:extLst>
              <a:ext uri="{FF2B5EF4-FFF2-40B4-BE49-F238E27FC236}">
                <a16:creationId xmlns:a16="http://schemas.microsoft.com/office/drawing/2014/main" id="{1342C459-F493-4ECE-8E1C-F1E4D56515CC}"/>
              </a:ext>
            </a:extLst>
          </p:cNvPr>
          <p:cNvSpPr txBox="1">
            <a:spLocks noChangeArrowheads="1"/>
          </p:cNvSpPr>
          <p:nvPr/>
        </p:nvSpPr>
        <p:spPr bwMode="auto">
          <a:xfrm>
            <a:off x="304800" y="607573"/>
            <a:ext cx="5715000" cy="366712"/>
          </a:xfrm>
          <a:prstGeom prst="rect">
            <a:avLst/>
          </a:prstGeom>
          <a:noFill/>
          <a:ln>
            <a:noFill/>
          </a:ln>
        </p:spPr>
        <p:txBody>
          <a:bodyPr>
            <a:spAutoFit/>
          </a:bodyPr>
          <a:lstStyle>
            <a:lvl1pPr>
              <a:buChar char="r"/>
              <a:defRPr sz="2800">
                <a:solidFill>
                  <a:schemeClr val="tx1"/>
                </a:solidFill>
                <a:latin typeface="Comic Sans MS" pitchFamily="66" charset="0"/>
              </a:defRPr>
            </a:lvl1pPr>
            <a:lvl2pPr marL="742950" indent="-285750">
              <a:buSzPct val="75000"/>
              <a:buChar char="m"/>
              <a:defRPr sz="2400">
                <a:solidFill>
                  <a:schemeClr val="tx1"/>
                </a:solidFill>
                <a:latin typeface="Comic Sans MS" pitchFamily="66" charset="0"/>
              </a:defRPr>
            </a:lvl2pPr>
            <a:lvl3pPr marL="1143000" indent="-228600">
              <a:buChar char="•"/>
              <a:defRPr sz="2000">
                <a:solidFill>
                  <a:schemeClr val="tx1"/>
                </a:solidFill>
                <a:latin typeface="Comic Sans MS" pitchFamily="66" charset="0"/>
              </a:defRPr>
            </a:lvl3pPr>
            <a:lvl4pPr marL="1600200" indent="-228600">
              <a:buChar char="–"/>
              <a:defRPr sz="2000">
                <a:solidFill>
                  <a:schemeClr val="tx1"/>
                </a:solidFill>
                <a:latin typeface="Times New Roman" pitchFamily="18" charset="0"/>
              </a:defRPr>
            </a:lvl4pPr>
            <a:lvl5pPr marL="2057400" indent="-228600">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defRPr/>
            </a:pPr>
            <a:r>
              <a:rPr lang="en-US" altLang="en-US" sz="1800" b="1" i="0" dirty="0">
                <a:solidFill>
                  <a:srgbClr val="000000"/>
                </a:solidFill>
                <a:latin typeface="Times New Roman" pitchFamily="18" charset="0"/>
                <a:ea typeface="+mn-ea"/>
              </a:rPr>
              <a:t>Encapsulation of ARP packet</a:t>
            </a:r>
          </a:p>
        </p:txBody>
      </p:sp>
      <p:pic>
        <p:nvPicPr>
          <p:cNvPr id="38923" name="Picture 10">
            <a:extLst>
              <a:ext uri="{FF2B5EF4-FFF2-40B4-BE49-F238E27FC236}">
                <a16:creationId xmlns:a16="http://schemas.microsoft.com/office/drawing/2014/main" id="{0C827FEC-6A57-4A97-98F8-CB2A99FB4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82" y="3926770"/>
            <a:ext cx="7843838"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Rectangle 11">
            <a:extLst>
              <a:ext uri="{FF2B5EF4-FFF2-40B4-BE49-F238E27FC236}">
                <a16:creationId xmlns:a16="http://schemas.microsoft.com/office/drawing/2014/main" id="{4ACA0FFF-648A-42BB-A32B-B42F1C2D2DEF}"/>
              </a:ext>
            </a:extLst>
          </p:cNvPr>
          <p:cNvSpPr>
            <a:spLocks noChangeArrowheads="1"/>
          </p:cNvSpPr>
          <p:nvPr/>
        </p:nvSpPr>
        <p:spPr bwMode="auto">
          <a:xfrm>
            <a:off x="1235693" y="1701184"/>
            <a:ext cx="7027862" cy="1077912"/>
          </a:xfrm>
          <a:prstGeom prst="rect">
            <a:avLst/>
          </a:prstGeom>
          <a:noFill/>
          <a:ln>
            <a:noFill/>
          </a:ln>
        </p:spPr>
        <p:txBody>
          <a:bodyPr>
            <a:spAutoFit/>
          </a:bodyPr>
          <a:lstStyle>
            <a:lvl1pPr>
              <a:buChar char="r"/>
              <a:defRPr sz="2800">
                <a:solidFill>
                  <a:schemeClr val="tx1"/>
                </a:solidFill>
                <a:latin typeface="Comic Sans MS" pitchFamily="66" charset="0"/>
              </a:defRPr>
            </a:lvl1pPr>
            <a:lvl2pPr marL="742950" indent="-285750">
              <a:buSzPct val="75000"/>
              <a:buChar char="m"/>
              <a:defRPr sz="2400">
                <a:solidFill>
                  <a:schemeClr val="tx1"/>
                </a:solidFill>
                <a:latin typeface="Comic Sans MS" pitchFamily="66" charset="0"/>
              </a:defRPr>
            </a:lvl2pPr>
            <a:lvl3pPr marL="1143000" indent="-228600">
              <a:buChar char="•"/>
              <a:defRPr sz="2000">
                <a:solidFill>
                  <a:schemeClr val="tx1"/>
                </a:solidFill>
                <a:latin typeface="Comic Sans MS" pitchFamily="66" charset="0"/>
              </a:defRPr>
            </a:lvl3pPr>
            <a:lvl4pPr marL="1600200" indent="-228600">
              <a:buChar char="–"/>
              <a:defRPr sz="2000">
                <a:solidFill>
                  <a:schemeClr val="tx1"/>
                </a:solidFill>
                <a:latin typeface="Times New Roman" pitchFamily="18" charset="0"/>
              </a:defRPr>
            </a:lvl4pPr>
            <a:lvl5pPr marL="2057400" indent="-228600">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20000"/>
              </a:spcBef>
              <a:buClr>
                <a:srgbClr val="3333CC"/>
              </a:buClr>
              <a:buSzPct val="85000"/>
              <a:buFont typeface="ZapfDingbats" pitchFamily="82" charset="2"/>
              <a:buNone/>
              <a:defRPr/>
            </a:pPr>
            <a:r>
              <a:rPr lang="en-US" altLang="en-US" sz="1600" i="0" dirty="0">
                <a:solidFill>
                  <a:srgbClr val="000000"/>
                </a:solidFill>
                <a:ea typeface="+mn-ea"/>
              </a:rPr>
              <a:t> For example, an </a:t>
            </a:r>
            <a:r>
              <a:rPr lang="en-US" altLang="en-US" sz="1600" i="0" dirty="0" err="1">
                <a:solidFill>
                  <a:srgbClr val="000000"/>
                </a:solidFill>
                <a:ea typeface="+mn-ea"/>
              </a:rPr>
              <a:t>EtherType</a:t>
            </a:r>
            <a:r>
              <a:rPr lang="en-US" altLang="en-US" sz="1600" i="0" dirty="0">
                <a:solidFill>
                  <a:srgbClr val="000000"/>
                </a:solidFill>
                <a:ea typeface="+mn-ea"/>
              </a:rPr>
              <a:t> value of 0x0800 signals that the frame contains an </a:t>
            </a:r>
            <a:r>
              <a:rPr lang="en-US" altLang="en-US" sz="1600" i="0" dirty="0">
                <a:solidFill>
                  <a:srgbClr val="000000"/>
                </a:solidFill>
                <a:ea typeface="+mn-ea"/>
                <a:hlinkClick r:id="rId3" tooltip="IPv4"/>
              </a:rPr>
              <a:t>IPv4</a:t>
            </a:r>
            <a:r>
              <a:rPr lang="en-US" altLang="en-US" sz="1600" i="0" dirty="0">
                <a:solidFill>
                  <a:srgbClr val="000000"/>
                </a:solidFill>
                <a:ea typeface="+mn-ea"/>
              </a:rPr>
              <a:t>datagram. Likewise, an </a:t>
            </a:r>
            <a:r>
              <a:rPr lang="en-US" altLang="en-US" sz="1600" i="0" dirty="0" err="1">
                <a:solidFill>
                  <a:srgbClr val="000000"/>
                </a:solidFill>
                <a:ea typeface="+mn-ea"/>
              </a:rPr>
              <a:t>EtherType</a:t>
            </a:r>
            <a:r>
              <a:rPr lang="en-US" altLang="en-US" sz="1600" i="0" dirty="0">
                <a:solidFill>
                  <a:srgbClr val="000000"/>
                </a:solidFill>
                <a:ea typeface="+mn-ea"/>
              </a:rPr>
              <a:t> of 0x0806 indicates an </a:t>
            </a:r>
            <a:r>
              <a:rPr lang="en-US" altLang="en-US" sz="1600" i="0" dirty="0">
                <a:solidFill>
                  <a:srgbClr val="000000"/>
                </a:solidFill>
                <a:ea typeface="+mn-ea"/>
                <a:hlinkClick r:id="rId4" tooltip="Address Resolution Protocol"/>
              </a:rPr>
              <a:t>ARP</a:t>
            </a:r>
            <a:r>
              <a:rPr lang="en-US" altLang="en-US" sz="1600" i="0" dirty="0">
                <a:solidFill>
                  <a:srgbClr val="000000"/>
                </a:solidFill>
                <a:ea typeface="+mn-ea"/>
              </a:rPr>
              <a:t> frame, 0x8100 indicates an IEEE 802.1Q frame and 0x86DD indicates an </a:t>
            </a:r>
            <a:r>
              <a:rPr lang="en-US" altLang="en-US" sz="1600" i="0" dirty="0">
                <a:solidFill>
                  <a:srgbClr val="000000"/>
                </a:solidFill>
                <a:ea typeface="+mn-ea"/>
                <a:hlinkClick r:id="rId5" tooltip="IPv6"/>
              </a:rPr>
              <a:t>IPv6</a:t>
            </a:r>
            <a:r>
              <a:rPr lang="en-US" altLang="en-US" sz="1600" i="0" dirty="0">
                <a:solidFill>
                  <a:srgbClr val="000000"/>
                </a:solidFill>
                <a:ea typeface="+mn-ea"/>
              </a:rPr>
              <a:t> frame</a:t>
            </a:r>
          </a:p>
        </p:txBody>
      </p:sp>
      <p:sp>
        <p:nvSpPr>
          <p:cNvPr id="2" name="Speech Bubble: Rectangle 1">
            <a:extLst>
              <a:ext uri="{FF2B5EF4-FFF2-40B4-BE49-F238E27FC236}">
                <a16:creationId xmlns:a16="http://schemas.microsoft.com/office/drawing/2014/main" id="{3532D733-9928-40F9-B365-C205DA9E9830}"/>
              </a:ext>
            </a:extLst>
          </p:cNvPr>
          <p:cNvSpPr/>
          <p:nvPr/>
        </p:nvSpPr>
        <p:spPr>
          <a:xfrm>
            <a:off x="304800" y="3047469"/>
            <a:ext cx="1981200" cy="1524000"/>
          </a:xfrm>
          <a:prstGeom prst="wedgeRectCallout">
            <a:avLst>
              <a:gd name="adj1" fmla="val 23596"/>
              <a:gd name="adj2" fmla="val 8379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Preamble: Useful for synchronizing clocks and also SFD: signal the beginning of frame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a:extLst>
              <a:ext uri="{FF2B5EF4-FFF2-40B4-BE49-F238E27FC236}">
                <a16:creationId xmlns:a16="http://schemas.microsoft.com/office/drawing/2014/main" id="{F929E85D-10D6-4D04-8255-ABF9213121AE}"/>
              </a:ext>
            </a:extLst>
          </p:cNvPr>
          <p:cNvSpPr>
            <a:spLocks noGrp="1"/>
          </p:cNvSpPr>
          <p:nvPr>
            <p:ph type="sldNum" sz="quarter" idx="4294967295"/>
          </p:nvPr>
        </p:nvSpPr>
        <p:spPr>
          <a:xfrm>
            <a:off x="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5E312DAE-6049-4C88-AC75-42460F979320}" type="slidenum">
              <a:rPr lang="en-US" altLang="en-US" sz="1200" smtClean="0">
                <a:solidFill>
                  <a:srgbClr val="000000"/>
                </a:solidFill>
                <a:latin typeface="Arial" panose="020B0604020202020204" pitchFamily="34" charset="0"/>
              </a:rPr>
              <a:pPr>
                <a:spcBef>
                  <a:spcPct val="0"/>
                </a:spcBef>
                <a:buClrTx/>
                <a:buSzTx/>
                <a:buFontTx/>
                <a:buNone/>
              </a:pPr>
              <a:t>12</a:t>
            </a:fld>
            <a:endParaRPr lang="en-US" altLang="en-US" sz="1200">
              <a:solidFill>
                <a:srgbClr val="000000"/>
              </a:solidFill>
              <a:latin typeface="Arial" panose="020B0604020202020204" pitchFamily="34" charset="0"/>
            </a:endParaRPr>
          </a:p>
        </p:txBody>
      </p:sp>
      <p:sp>
        <p:nvSpPr>
          <p:cNvPr id="21507" name="Text Box 2">
            <a:extLst>
              <a:ext uri="{FF2B5EF4-FFF2-40B4-BE49-F238E27FC236}">
                <a16:creationId xmlns:a16="http://schemas.microsoft.com/office/drawing/2014/main" id="{F658D258-DA10-4D97-BEC9-941D9EE71584}"/>
              </a:ext>
            </a:extLst>
          </p:cNvPr>
          <p:cNvSpPr txBox="1">
            <a:spLocks noChangeArrowheads="1"/>
          </p:cNvSpPr>
          <p:nvPr/>
        </p:nvSpPr>
        <p:spPr bwMode="auto">
          <a:xfrm>
            <a:off x="533400" y="459493"/>
            <a:ext cx="5715000" cy="641350"/>
          </a:xfrm>
          <a:prstGeom prst="rect">
            <a:avLst/>
          </a:prstGeom>
          <a:noFill/>
          <a:ln>
            <a:noFill/>
          </a:ln>
        </p:spPr>
        <p:txBody>
          <a:bodyPr>
            <a:spAutoFit/>
          </a:bodyPr>
          <a:lstStyle>
            <a:lvl1pPr>
              <a:buChar char="r"/>
              <a:defRPr sz="2800">
                <a:solidFill>
                  <a:schemeClr val="tx1"/>
                </a:solidFill>
                <a:latin typeface="Comic Sans MS" pitchFamily="66" charset="0"/>
              </a:defRPr>
            </a:lvl1pPr>
            <a:lvl2pPr marL="742950" indent="-285750">
              <a:buSzPct val="75000"/>
              <a:buChar char="m"/>
              <a:defRPr sz="2400">
                <a:solidFill>
                  <a:schemeClr val="tx1"/>
                </a:solidFill>
                <a:latin typeface="Comic Sans MS" pitchFamily="66" charset="0"/>
              </a:defRPr>
            </a:lvl2pPr>
            <a:lvl3pPr marL="1143000" indent="-228600">
              <a:buChar char="•"/>
              <a:defRPr sz="2000">
                <a:solidFill>
                  <a:schemeClr val="tx1"/>
                </a:solidFill>
                <a:latin typeface="Comic Sans MS" pitchFamily="66" charset="0"/>
              </a:defRPr>
            </a:lvl3pPr>
            <a:lvl4pPr marL="1600200" indent="-228600">
              <a:buChar char="–"/>
              <a:defRPr sz="2000">
                <a:solidFill>
                  <a:schemeClr val="tx1"/>
                </a:solidFill>
                <a:latin typeface="Times New Roman" pitchFamily="18" charset="0"/>
              </a:defRPr>
            </a:lvl4pPr>
            <a:lvl5pPr marL="2057400" indent="-228600">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defRPr/>
            </a:pPr>
            <a:r>
              <a:rPr lang="en-US" altLang="en-US" sz="1800" b="1" i="0" dirty="0">
                <a:solidFill>
                  <a:srgbClr val="000000"/>
                </a:solidFill>
                <a:latin typeface="Times" pitchFamily="18" charset="0"/>
                <a:ea typeface="+mn-ea"/>
              </a:rPr>
              <a:t>Four cases using ARP</a:t>
            </a:r>
          </a:p>
          <a:p>
            <a:pPr>
              <a:buFontTx/>
              <a:buNone/>
              <a:defRPr/>
            </a:pPr>
            <a:endParaRPr lang="en-US" altLang="en-US" sz="1800" b="1" i="0" dirty="0">
              <a:solidFill>
                <a:srgbClr val="000000"/>
              </a:solidFill>
              <a:latin typeface="Times" pitchFamily="18" charset="0"/>
              <a:ea typeface="+mn-ea"/>
            </a:endParaRPr>
          </a:p>
        </p:txBody>
      </p:sp>
      <p:pic>
        <p:nvPicPr>
          <p:cNvPr id="6" name="Picture 10">
            <a:extLst>
              <a:ext uri="{FF2B5EF4-FFF2-40B4-BE49-F238E27FC236}">
                <a16:creationId xmlns:a16="http://schemas.microsoft.com/office/drawing/2014/main" id="{299007B9-9087-46F6-B675-9CCAFCF55D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437393"/>
            <a:ext cx="30257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1">
            <a:extLst>
              <a:ext uri="{FF2B5EF4-FFF2-40B4-BE49-F238E27FC236}">
                <a16:creationId xmlns:a16="http://schemas.microsoft.com/office/drawing/2014/main" id="{ED624942-C3C4-4F47-B17E-10E06DDFC6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325" y="1437393"/>
            <a:ext cx="3043238"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a:extLst>
              <a:ext uri="{FF2B5EF4-FFF2-40B4-BE49-F238E27FC236}">
                <a16:creationId xmlns:a16="http://schemas.microsoft.com/office/drawing/2014/main" id="{1F6D5E82-820D-4FB0-9B3B-B745F16C68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4077406"/>
            <a:ext cx="3025775"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3">
            <a:extLst>
              <a:ext uri="{FF2B5EF4-FFF2-40B4-BE49-F238E27FC236}">
                <a16:creationId xmlns:a16="http://schemas.microsoft.com/office/drawing/2014/main" id="{8B0F8D69-EA5D-46C8-9F4B-E7B6034800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325" y="4077406"/>
            <a:ext cx="3043238"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Effect transition="in" filter="fade">
                                      <p:cBhvr>
                                        <p:cTn id="9" dur="2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000" fill="hold"/>
                                        <p:tgtEl>
                                          <p:spTgt spid="7"/>
                                        </p:tgtEl>
                                        <p:attrNameLst>
                                          <p:attrName>ppt_w</p:attrName>
                                        </p:attrNameLst>
                                      </p:cBhvr>
                                      <p:tavLst>
                                        <p:tav tm="0">
                                          <p:val>
                                            <p:fltVal val="0"/>
                                          </p:val>
                                        </p:tav>
                                        <p:tav tm="100000">
                                          <p:val>
                                            <p:strVal val="#ppt_w"/>
                                          </p:val>
                                        </p:tav>
                                      </p:tavLst>
                                    </p:anim>
                                    <p:anim calcmode="lin" valueType="num">
                                      <p:cBhvr>
                                        <p:cTn id="15" dur="2000" fill="hold"/>
                                        <p:tgtEl>
                                          <p:spTgt spid="7"/>
                                        </p:tgtEl>
                                        <p:attrNameLst>
                                          <p:attrName>ppt_h</p:attrName>
                                        </p:attrNameLst>
                                      </p:cBhvr>
                                      <p:tavLst>
                                        <p:tav tm="0">
                                          <p:val>
                                            <p:fltVal val="0"/>
                                          </p:val>
                                        </p:tav>
                                        <p:tav tm="100000">
                                          <p:val>
                                            <p:strVal val="#ppt_h"/>
                                          </p:val>
                                        </p:tav>
                                      </p:tavLst>
                                    </p:anim>
                                    <p:animEffect transition="in" filter="fade">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000" fill="hold"/>
                                        <p:tgtEl>
                                          <p:spTgt spid="8"/>
                                        </p:tgtEl>
                                        <p:attrNameLst>
                                          <p:attrName>ppt_w</p:attrName>
                                        </p:attrNameLst>
                                      </p:cBhvr>
                                      <p:tavLst>
                                        <p:tav tm="0">
                                          <p:val>
                                            <p:fltVal val="0"/>
                                          </p:val>
                                        </p:tav>
                                        <p:tav tm="100000">
                                          <p:val>
                                            <p:strVal val="#ppt_w"/>
                                          </p:val>
                                        </p:tav>
                                      </p:tavLst>
                                    </p:anim>
                                    <p:anim calcmode="lin" valueType="num">
                                      <p:cBhvr>
                                        <p:cTn id="22" dur="2000" fill="hold"/>
                                        <p:tgtEl>
                                          <p:spTgt spid="8"/>
                                        </p:tgtEl>
                                        <p:attrNameLst>
                                          <p:attrName>ppt_h</p:attrName>
                                        </p:attrNameLst>
                                      </p:cBhvr>
                                      <p:tavLst>
                                        <p:tav tm="0">
                                          <p:val>
                                            <p:fltVal val="0"/>
                                          </p:val>
                                        </p:tav>
                                        <p:tav tm="100000">
                                          <p:val>
                                            <p:strVal val="#ppt_h"/>
                                          </p:val>
                                        </p:tav>
                                      </p:tavLst>
                                    </p:anim>
                                    <p:animEffect transition="in" filter="fade">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2000" fill="hold"/>
                                        <p:tgtEl>
                                          <p:spTgt spid="9"/>
                                        </p:tgtEl>
                                        <p:attrNameLst>
                                          <p:attrName>ppt_w</p:attrName>
                                        </p:attrNameLst>
                                      </p:cBhvr>
                                      <p:tavLst>
                                        <p:tav tm="0">
                                          <p:val>
                                            <p:fltVal val="0"/>
                                          </p:val>
                                        </p:tav>
                                        <p:tav tm="100000">
                                          <p:val>
                                            <p:strVal val="#ppt_w"/>
                                          </p:val>
                                        </p:tav>
                                      </p:tavLst>
                                    </p:anim>
                                    <p:anim calcmode="lin" valueType="num">
                                      <p:cBhvr>
                                        <p:cTn id="29" dur="2000" fill="hold"/>
                                        <p:tgtEl>
                                          <p:spTgt spid="9"/>
                                        </p:tgtEl>
                                        <p:attrNameLst>
                                          <p:attrName>ppt_h</p:attrName>
                                        </p:attrNameLst>
                                      </p:cBhvr>
                                      <p:tavLst>
                                        <p:tav tm="0">
                                          <p:val>
                                            <p:fltVal val="0"/>
                                          </p:val>
                                        </p:tav>
                                        <p:tav tm="100000">
                                          <p:val>
                                            <p:strVal val="#ppt_h"/>
                                          </p:val>
                                        </p:tav>
                                      </p:tavLst>
                                    </p:anim>
                                    <p:animEffect transition="in" filter="fade">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3DE33366-8860-483B-9127-D2BBD843C3DC}"/>
              </a:ext>
            </a:extLst>
          </p:cNvPr>
          <p:cNvSpPr>
            <a:spLocks noGrp="1" noChangeArrowheads="1"/>
          </p:cNvSpPr>
          <p:nvPr>
            <p:ph idx="1"/>
          </p:nvPr>
        </p:nvSpPr>
        <p:spPr/>
        <p:txBody>
          <a:bodyPr>
            <a:normAutofit/>
          </a:bodyPr>
          <a:lstStyle/>
          <a:p>
            <a:pPr marL="111125" indent="-111125">
              <a:buFont typeface="Wingdings" panose="05000000000000000000" pitchFamily="2" charset="2"/>
              <a:buNone/>
            </a:pPr>
            <a:r>
              <a:rPr lang="en-US" altLang="en-US" sz="2400" dirty="0"/>
              <a:t>walkthrough: </a:t>
            </a:r>
            <a:r>
              <a:rPr lang="en-US" altLang="en-US" sz="2400" dirty="0">
                <a:solidFill>
                  <a:srgbClr val="CC0000"/>
                </a:solidFill>
              </a:rPr>
              <a:t>send datagram from A to B via R</a:t>
            </a:r>
          </a:p>
          <a:p>
            <a:pPr marL="396875" lvl="1" indent="-163513"/>
            <a:r>
              <a:rPr lang="en-US" altLang="en-US" dirty="0"/>
              <a:t> focus on addressing – at IP (datagram) and MAC layer (frame)</a:t>
            </a:r>
          </a:p>
          <a:p>
            <a:pPr marL="396875" lvl="1" indent="-163513"/>
            <a:r>
              <a:rPr lang="en-US" altLang="en-US" dirty="0"/>
              <a:t> assume A knows B</a:t>
            </a:r>
            <a:r>
              <a:rPr lang="ja-JP" altLang="en-US" dirty="0"/>
              <a:t>’</a:t>
            </a:r>
            <a:r>
              <a:rPr lang="en-US" altLang="ja-JP" dirty="0"/>
              <a:t>s IP address</a:t>
            </a:r>
          </a:p>
          <a:p>
            <a:pPr marL="396875" lvl="1" indent="-163513"/>
            <a:r>
              <a:rPr lang="en-US" altLang="en-US" dirty="0"/>
              <a:t> assume A knows IP address of first hop router, R (how?)</a:t>
            </a:r>
          </a:p>
          <a:p>
            <a:pPr marL="396875" lvl="1" indent="-163513"/>
            <a:r>
              <a:rPr lang="en-US" altLang="en-US" dirty="0"/>
              <a:t> assume A knows R</a:t>
            </a:r>
            <a:r>
              <a:rPr lang="ja-JP" altLang="en-US" dirty="0"/>
              <a:t>’</a:t>
            </a:r>
            <a:r>
              <a:rPr lang="en-US" altLang="ja-JP" dirty="0"/>
              <a:t>s MAC address (how?)</a:t>
            </a:r>
            <a:endParaRPr lang="en-US" altLang="en-US" dirty="0"/>
          </a:p>
        </p:txBody>
      </p:sp>
      <p:sp>
        <p:nvSpPr>
          <p:cNvPr id="40962" name="Footer Placeholder 4">
            <a:extLst>
              <a:ext uri="{FF2B5EF4-FFF2-40B4-BE49-F238E27FC236}">
                <a16:creationId xmlns:a16="http://schemas.microsoft.com/office/drawing/2014/main" id="{938C9D46-A561-4CEC-90F9-1798EFCE3F17}"/>
              </a:ext>
            </a:extLst>
          </p:cNvPr>
          <p:cNvSpPr>
            <a:spLocks noGrp="1"/>
          </p:cNvSpPr>
          <p:nvPr>
            <p:ph type="ftr" sz="quarter" idx="4294967295"/>
          </p:nvPr>
        </p:nvSpPr>
        <p:spPr>
          <a:xfrm>
            <a:off x="0" y="6356350"/>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cs typeface="Arial" panose="020B0604020202020204" pitchFamily="34" charset="0"/>
              </a:rPr>
              <a:t>Link Layer</a:t>
            </a:r>
          </a:p>
        </p:txBody>
      </p:sp>
      <p:sp>
        <p:nvSpPr>
          <p:cNvPr id="40963" name="Slide Number Placeholder 5">
            <a:extLst>
              <a:ext uri="{FF2B5EF4-FFF2-40B4-BE49-F238E27FC236}">
                <a16:creationId xmlns:a16="http://schemas.microsoft.com/office/drawing/2014/main" id="{63878EBB-94F5-4E73-8393-EE2351772E6F}"/>
              </a:ext>
            </a:extLst>
          </p:cNvPr>
          <p:cNvSpPr>
            <a:spLocks noGrp="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DD3F1E52-B834-43AC-B3E0-15CF915DED64}" type="slidenum">
              <a:rPr lang="en-US" altLang="en-US" sz="1200" smtClean="0">
                <a:latin typeface="Arial" panose="020B0604020202020204" pitchFamily="34" charset="0"/>
              </a:rPr>
              <a:pPr>
                <a:lnSpc>
                  <a:spcPct val="100000"/>
                </a:lnSpc>
                <a:spcBef>
                  <a:spcPct val="0"/>
                </a:spcBef>
                <a:buClrTx/>
                <a:buSzTx/>
                <a:buFontTx/>
                <a:buNone/>
              </a:pPr>
              <a:t>13</a:t>
            </a:fld>
            <a:endParaRPr lang="en-US" altLang="en-US" sz="1200">
              <a:latin typeface="Arial" panose="020B0604020202020204" pitchFamily="34" charset="0"/>
            </a:endParaRPr>
          </a:p>
        </p:txBody>
      </p:sp>
      <p:sp>
        <p:nvSpPr>
          <p:cNvPr id="45061" name="Rectangle 3">
            <a:extLst>
              <a:ext uri="{FF2B5EF4-FFF2-40B4-BE49-F238E27FC236}">
                <a16:creationId xmlns:a16="http://schemas.microsoft.com/office/drawing/2014/main" id="{88D50C28-3DEC-4F6E-83AE-5D398C9299CC}"/>
              </a:ext>
            </a:extLst>
          </p:cNvPr>
          <p:cNvSpPr>
            <a:spLocks noGrp="1" noChangeArrowheads="1"/>
          </p:cNvSpPr>
          <p:nvPr>
            <p:ph type="title" idx="4294967295"/>
          </p:nvPr>
        </p:nvSpPr>
        <p:spPr>
          <a:xfrm>
            <a:off x="0" y="0"/>
            <a:ext cx="8001000" cy="1143000"/>
          </a:xfrm>
        </p:spPr>
        <p:txBody>
          <a:bodyPr/>
          <a:lstStyle/>
          <a:p>
            <a:pPr>
              <a:defRPr/>
            </a:pPr>
            <a:r>
              <a:rPr lang="en-US" sz="4000" dirty="0">
                <a:ea typeface="ＭＳ Ｐゴシック" charset="0"/>
                <a:cs typeface="+mj-cs"/>
              </a:rPr>
              <a:t>Addressing: routing to another LAN</a:t>
            </a:r>
          </a:p>
        </p:txBody>
      </p:sp>
      <p:grpSp>
        <p:nvGrpSpPr>
          <p:cNvPr id="40966" name="Group 4">
            <a:extLst>
              <a:ext uri="{FF2B5EF4-FFF2-40B4-BE49-F238E27FC236}">
                <a16:creationId xmlns:a16="http://schemas.microsoft.com/office/drawing/2014/main" id="{02EE0B68-DDCD-4316-AA60-620856FD5A05}"/>
              </a:ext>
            </a:extLst>
          </p:cNvPr>
          <p:cNvGrpSpPr>
            <a:grpSpLocks/>
          </p:cNvGrpSpPr>
          <p:nvPr/>
        </p:nvGrpSpPr>
        <p:grpSpPr bwMode="auto">
          <a:xfrm>
            <a:off x="709613" y="3962400"/>
            <a:ext cx="8221662" cy="2349500"/>
            <a:chOff x="709613" y="3962400"/>
            <a:chExt cx="8221662" cy="2349500"/>
          </a:xfrm>
        </p:grpSpPr>
        <p:grpSp>
          <p:nvGrpSpPr>
            <p:cNvPr id="40968" name="Group 99">
              <a:extLst>
                <a:ext uri="{FF2B5EF4-FFF2-40B4-BE49-F238E27FC236}">
                  <a16:creationId xmlns:a16="http://schemas.microsoft.com/office/drawing/2014/main" id="{7835BAE3-A69A-4BCF-9289-3B35AF34DE9F}"/>
                </a:ext>
              </a:extLst>
            </p:cNvPr>
            <p:cNvGrpSpPr>
              <a:grpSpLocks/>
            </p:cNvGrpSpPr>
            <p:nvPr/>
          </p:nvGrpSpPr>
          <p:grpSpPr bwMode="auto">
            <a:xfrm>
              <a:off x="6979920" y="5354320"/>
              <a:ext cx="711200" cy="601028"/>
              <a:chOff x="7179310" y="4033520"/>
              <a:chExt cx="1009650" cy="855028"/>
            </a:xfrm>
          </p:grpSpPr>
          <p:grpSp>
            <p:nvGrpSpPr>
              <p:cNvPr id="41027" name="Group 44">
                <a:extLst>
                  <a:ext uri="{FF2B5EF4-FFF2-40B4-BE49-F238E27FC236}">
                    <a16:creationId xmlns:a16="http://schemas.microsoft.com/office/drawing/2014/main" id="{FC44ABD5-3C8B-4873-96F9-D9A01DC8DC36}"/>
                  </a:ext>
                </a:extLst>
              </p:cNvPr>
              <p:cNvGrpSpPr>
                <a:grpSpLocks/>
              </p:cNvGrpSpPr>
              <p:nvPr/>
            </p:nvGrpSpPr>
            <p:grpSpPr bwMode="auto">
              <a:xfrm>
                <a:off x="7179310" y="4033520"/>
                <a:ext cx="1009650" cy="855028"/>
                <a:chOff x="-44" y="1473"/>
                <a:chExt cx="981" cy="1105"/>
              </a:xfrm>
            </p:grpSpPr>
            <p:pic>
              <p:nvPicPr>
                <p:cNvPr id="41029" name="Picture 45" descr="desktop_computer_stylized_medium">
                  <a:extLst>
                    <a:ext uri="{FF2B5EF4-FFF2-40B4-BE49-F238E27FC236}">
                      <a16:creationId xmlns:a16="http://schemas.microsoft.com/office/drawing/2014/main" id="{BD1760D9-277B-480D-8211-59849802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0" name="Freeform 46">
                  <a:extLst>
                    <a:ext uri="{FF2B5EF4-FFF2-40B4-BE49-F238E27FC236}">
                      <a16:creationId xmlns:a16="http://schemas.microsoft.com/office/drawing/2014/main" id="{1B821076-3466-45CF-A2BC-F53686B8266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02" name="Rectangle 43">
                <a:extLst>
                  <a:ext uri="{FF2B5EF4-FFF2-40B4-BE49-F238E27FC236}">
                    <a16:creationId xmlns:a16="http://schemas.microsoft.com/office/drawing/2014/main" id="{036D7466-518E-4A2C-A9AE-EFED0523BAF9}"/>
                  </a:ext>
                </a:extLst>
              </p:cNvPr>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0969" name="Group 2">
              <a:extLst>
                <a:ext uri="{FF2B5EF4-FFF2-40B4-BE49-F238E27FC236}">
                  <a16:creationId xmlns:a16="http://schemas.microsoft.com/office/drawing/2014/main" id="{03571A38-8335-4B8A-BC65-F025FA97EC7E}"/>
                </a:ext>
              </a:extLst>
            </p:cNvPr>
            <p:cNvGrpSpPr>
              <a:grpSpLocks/>
            </p:cNvGrpSpPr>
            <p:nvPr/>
          </p:nvGrpSpPr>
          <p:grpSpPr bwMode="auto">
            <a:xfrm>
              <a:off x="1046480" y="3962400"/>
              <a:ext cx="1026163" cy="761428"/>
              <a:chOff x="1046480" y="3962400"/>
              <a:chExt cx="1026163" cy="761428"/>
            </a:xfrm>
          </p:grpSpPr>
          <p:sp>
            <p:nvSpPr>
              <p:cNvPr id="64" name="Rectangle 48">
                <a:extLst>
                  <a:ext uri="{FF2B5EF4-FFF2-40B4-BE49-F238E27FC236}">
                    <a16:creationId xmlns:a16="http://schemas.microsoft.com/office/drawing/2014/main" id="{53E7466B-5EBF-419A-B9E7-E41816C157A7}"/>
                  </a:ext>
                </a:extLst>
              </p:cNvPr>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1024" name="Group 49">
                <a:extLst>
                  <a:ext uri="{FF2B5EF4-FFF2-40B4-BE49-F238E27FC236}">
                    <a16:creationId xmlns:a16="http://schemas.microsoft.com/office/drawing/2014/main" id="{85F83257-7A21-4A4A-A240-43F8FE090244}"/>
                  </a:ext>
                </a:extLst>
              </p:cNvPr>
              <p:cNvGrpSpPr>
                <a:grpSpLocks/>
              </p:cNvGrpSpPr>
              <p:nvPr/>
            </p:nvGrpSpPr>
            <p:grpSpPr bwMode="auto">
              <a:xfrm>
                <a:off x="1046480" y="3962400"/>
                <a:ext cx="936071" cy="761428"/>
                <a:chOff x="-44" y="1473"/>
                <a:chExt cx="981" cy="1105"/>
              </a:xfrm>
            </p:grpSpPr>
            <p:pic>
              <p:nvPicPr>
                <p:cNvPr id="41025" name="Picture 50" descr="desktop_computer_stylized_medium">
                  <a:extLst>
                    <a:ext uri="{FF2B5EF4-FFF2-40B4-BE49-F238E27FC236}">
                      <a16:creationId xmlns:a16="http://schemas.microsoft.com/office/drawing/2014/main" id="{D8B30D45-B579-4DBF-83CE-4413EF5B0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6" name="Freeform 51">
                  <a:extLst>
                    <a:ext uri="{FF2B5EF4-FFF2-40B4-BE49-F238E27FC236}">
                      <a16:creationId xmlns:a16="http://schemas.microsoft.com/office/drawing/2014/main" id="{178173B9-EDC1-4C8C-A228-A696E1B0795A}"/>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710660" name="Text Box 4">
              <a:extLst>
                <a:ext uri="{FF2B5EF4-FFF2-40B4-BE49-F238E27FC236}">
                  <a16:creationId xmlns:a16="http://schemas.microsoft.com/office/drawing/2014/main" id="{EF7DAF63-0FF3-4CD3-9120-43AF72BF4D4F}"/>
                </a:ext>
              </a:extLst>
            </p:cNvPr>
            <p:cNvSpPr txBox="1">
              <a:spLocks noChangeArrowheads="1"/>
            </p:cNvSpPr>
            <p:nvPr/>
          </p:nvSpPr>
          <p:spPr bwMode="auto">
            <a:xfrm>
              <a:off x="4224338" y="4381500"/>
              <a:ext cx="376237" cy="457200"/>
            </a:xfrm>
            <a:prstGeom prst="rect">
              <a:avLst/>
            </a:prstGeom>
            <a:noFill/>
            <a:ln w="9525">
              <a:noFill/>
              <a:miter lim="800000"/>
              <a:headEnd/>
              <a:tailEnd/>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40971" name="Text Box 21">
              <a:extLst>
                <a:ext uri="{FF2B5EF4-FFF2-40B4-BE49-F238E27FC236}">
                  <a16:creationId xmlns:a16="http://schemas.microsoft.com/office/drawing/2014/main" id="{9CB3542B-2838-48AA-B570-D106CA840FC7}"/>
                </a:ext>
              </a:extLst>
            </p:cNvPr>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1A-23-F9-CD-06-9B</a:t>
              </a:r>
            </a:p>
          </p:txBody>
        </p:sp>
        <p:sp>
          <p:nvSpPr>
            <p:cNvPr id="40972" name="Text Box 22">
              <a:extLst>
                <a:ext uri="{FF2B5EF4-FFF2-40B4-BE49-F238E27FC236}">
                  <a16:creationId xmlns:a16="http://schemas.microsoft.com/office/drawing/2014/main" id="{7B0A61BF-3B04-4831-AE94-9A63F2C1FD81}"/>
                </a:ext>
              </a:extLst>
            </p:cNvPr>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222.222.222.220</a:t>
              </a:r>
            </a:p>
          </p:txBody>
        </p:sp>
        <p:grpSp>
          <p:nvGrpSpPr>
            <p:cNvPr id="40973" name="Group 23">
              <a:extLst>
                <a:ext uri="{FF2B5EF4-FFF2-40B4-BE49-F238E27FC236}">
                  <a16:creationId xmlns:a16="http://schemas.microsoft.com/office/drawing/2014/main" id="{AD7AB2D5-3494-4C4B-8ED2-8E9BFD28F9AB}"/>
                </a:ext>
              </a:extLst>
            </p:cNvPr>
            <p:cNvGrpSpPr>
              <a:grpSpLocks/>
            </p:cNvGrpSpPr>
            <p:nvPr/>
          </p:nvGrpSpPr>
          <p:grpSpPr bwMode="auto">
            <a:xfrm>
              <a:off x="3044825" y="5794375"/>
              <a:ext cx="1541463" cy="449263"/>
              <a:chOff x="1934" y="2405"/>
              <a:chExt cx="971" cy="283"/>
            </a:xfrm>
          </p:grpSpPr>
          <p:sp>
            <p:nvSpPr>
              <p:cNvPr id="41021" name="Text Box 24">
                <a:extLst>
                  <a:ext uri="{FF2B5EF4-FFF2-40B4-BE49-F238E27FC236}">
                    <a16:creationId xmlns:a16="http://schemas.microsoft.com/office/drawing/2014/main" id="{5F9807C9-A4CE-4A97-A112-67F91BD57E49}"/>
                  </a:ext>
                </a:extLst>
              </p:cNvPr>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111.111.111.110</a:t>
                </a:r>
              </a:p>
            </p:txBody>
          </p:sp>
          <p:sp>
            <p:nvSpPr>
              <p:cNvPr id="41022" name="Text Box 25">
                <a:extLst>
                  <a:ext uri="{FF2B5EF4-FFF2-40B4-BE49-F238E27FC236}">
                    <a16:creationId xmlns:a16="http://schemas.microsoft.com/office/drawing/2014/main" id="{667B6B5D-70C4-41F4-9F58-2890E5C2AA83}"/>
                  </a:ext>
                </a:extLst>
              </p:cNvPr>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E6-E9-00-17-BB-4B</a:t>
                </a:r>
              </a:p>
            </p:txBody>
          </p:sp>
        </p:grpSp>
        <p:sp>
          <p:nvSpPr>
            <p:cNvPr id="40974" name="Text Box 26">
              <a:extLst>
                <a:ext uri="{FF2B5EF4-FFF2-40B4-BE49-F238E27FC236}">
                  <a16:creationId xmlns:a16="http://schemas.microsoft.com/office/drawing/2014/main" id="{66D783D2-B5CB-4B71-836D-BF62588D4683}"/>
                </a:ext>
              </a:extLst>
            </p:cNvPr>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CC-49-DE-D0-AB-7D</a:t>
              </a:r>
            </a:p>
          </p:txBody>
        </p:sp>
        <p:sp>
          <p:nvSpPr>
            <p:cNvPr id="40975" name="Text Box 27">
              <a:extLst>
                <a:ext uri="{FF2B5EF4-FFF2-40B4-BE49-F238E27FC236}">
                  <a16:creationId xmlns:a16="http://schemas.microsoft.com/office/drawing/2014/main" id="{29BF7E6F-D793-475D-878D-6D1A5CC25219}"/>
                </a:ext>
              </a:extLst>
            </p:cNvPr>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111.111.111.112</a:t>
              </a:r>
            </a:p>
          </p:txBody>
        </p:sp>
        <p:sp>
          <p:nvSpPr>
            <p:cNvPr id="40976" name="Text Box 30">
              <a:extLst>
                <a:ext uri="{FF2B5EF4-FFF2-40B4-BE49-F238E27FC236}">
                  <a16:creationId xmlns:a16="http://schemas.microsoft.com/office/drawing/2014/main" id="{9AF0D672-BE71-460E-9BED-1550166D5FB3}"/>
                </a:ext>
              </a:extLst>
            </p:cNvPr>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111.111.111.111</a:t>
              </a:r>
            </a:p>
          </p:txBody>
        </p:sp>
        <p:sp>
          <p:nvSpPr>
            <p:cNvPr id="40977" name="Text Box 33">
              <a:extLst>
                <a:ext uri="{FF2B5EF4-FFF2-40B4-BE49-F238E27FC236}">
                  <a16:creationId xmlns:a16="http://schemas.microsoft.com/office/drawing/2014/main" id="{02D50E9E-A609-42B4-B244-18BBE7831475}"/>
                </a:ext>
              </a:extLst>
            </p:cNvPr>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74-29-9C-E8-FF-55</a:t>
              </a:r>
            </a:p>
          </p:txBody>
        </p:sp>
        <p:sp>
          <p:nvSpPr>
            <p:cNvPr id="40978" name="Freeform 39">
              <a:extLst>
                <a:ext uri="{FF2B5EF4-FFF2-40B4-BE49-F238E27FC236}">
                  <a16:creationId xmlns:a16="http://schemas.microsoft.com/office/drawing/2014/main" id="{9CE0C5D1-F08F-407A-B5FF-1ED30A5D3328}"/>
                </a:ext>
              </a:extLst>
            </p:cNvPr>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40979" name="Line 40">
              <a:extLst>
                <a:ext uri="{FF2B5EF4-FFF2-40B4-BE49-F238E27FC236}">
                  <a16:creationId xmlns:a16="http://schemas.microsoft.com/office/drawing/2014/main" id="{7BD56FC4-E86D-4B28-AC76-DAF4D7A7A658}"/>
                </a:ext>
              </a:extLst>
            </p:cNvPr>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41">
              <a:extLst>
                <a:ext uri="{FF2B5EF4-FFF2-40B4-BE49-F238E27FC236}">
                  <a16:creationId xmlns:a16="http://schemas.microsoft.com/office/drawing/2014/main" id="{53A1513A-BE6A-4B99-B325-EA0562CC585C}"/>
                </a:ext>
              </a:extLst>
            </p:cNvPr>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42">
              <a:extLst>
                <a:ext uri="{FF2B5EF4-FFF2-40B4-BE49-F238E27FC236}">
                  <a16:creationId xmlns:a16="http://schemas.microsoft.com/office/drawing/2014/main" id="{0EF65124-2327-4310-9266-25292376EDB3}"/>
                </a:ext>
              </a:extLst>
            </p:cNvPr>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2" name="Line 44">
              <a:extLst>
                <a:ext uri="{FF2B5EF4-FFF2-40B4-BE49-F238E27FC236}">
                  <a16:creationId xmlns:a16="http://schemas.microsoft.com/office/drawing/2014/main" id="{C1CA7D6F-A6E8-4500-84BF-5B244C918937}"/>
                </a:ext>
              </a:extLst>
            </p:cNvPr>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983" name="Line 45">
              <a:extLst>
                <a:ext uri="{FF2B5EF4-FFF2-40B4-BE49-F238E27FC236}">
                  <a16:creationId xmlns:a16="http://schemas.microsoft.com/office/drawing/2014/main" id="{9A66DDBF-ABDE-4296-8175-5A8D995E576A}"/>
                </a:ext>
              </a:extLst>
            </p:cNvPr>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984" name="Line 46">
              <a:extLst>
                <a:ext uri="{FF2B5EF4-FFF2-40B4-BE49-F238E27FC236}">
                  <a16:creationId xmlns:a16="http://schemas.microsoft.com/office/drawing/2014/main" id="{7793D42A-10A1-48B0-94A2-E758A78E487B}"/>
                </a:ext>
              </a:extLst>
            </p:cNvPr>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0985" name="Line 47">
              <a:extLst>
                <a:ext uri="{FF2B5EF4-FFF2-40B4-BE49-F238E27FC236}">
                  <a16:creationId xmlns:a16="http://schemas.microsoft.com/office/drawing/2014/main" id="{AE629980-A277-4F10-8F09-7F678512B1DF}"/>
                </a:ext>
              </a:extLst>
            </p:cNvPr>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0714" name="Text Box 58">
              <a:extLst>
                <a:ext uri="{FF2B5EF4-FFF2-40B4-BE49-F238E27FC236}">
                  <a16:creationId xmlns:a16="http://schemas.microsoft.com/office/drawing/2014/main" id="{974C2FCD-481C-435F-A809-81A89BF82E15}"/>
                </a:ext>
              </a:extLst>
            </p:cNvPr>
            <p:cNvSpPr txBox="1">
              <a:spLocks noChangeArrowheads="1"/>
            </p:cNvSpPr>
            <p:nvPr/>
          </p:nvSpPr>
          <p:spPr bwMode="auto">
            <a:xfrm>
              <a:off x="719138" y="4156075"/>
              <a:ext cx="390525"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A</a:t>
              </a:r>
            </a:p>
          </p:txBody>
        </p:sp>
        <p:sp>
          <p:nvSpPr>
            <p:cNvPr id="40987" name="Line 60">
              <a:extLst>
                <a:ext uri="{FF2B5EF4-FFF2-40B4-BE49-F238E27FC236}">
                  <a16:creationId xmlns:a16="http://schemas.microsoft.com/office/drawing/2014/main" id="{4ECC9439-6BE5-4E9D-9D28-40E3693D504E}"/>
                </a:ext>
              </a:extLst>
            </p:cNvPr>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0988" name="Group 63">
              <a:extLst>
                <a:ext uri="{FF2B5EF4-FFF2-40B4-BE49-F238E27FC236}">
                  <a16:creationId xmlns:a16="http://schemas.microsoft.com/office/drawing/2014/main" id="{74F1A210-F237-4EF6-AA94-1C8CC0400483}"/>
                </a:ext>
              </a:extLst>
            </p:cNvPr>
            <p:cNvGrpSpPr>
              <a:grpSpLocks/>
            </p:cNvGrpSpPr>
            <p:nvPr/>
          </p:nvGrpSpPr>
          <p:grpSpPr bwMode="auto">
            <a:xfrm>
              <a:off x="7372350" y="4845050"/>
              <a:ext cx="1558925" cy="460375"/>
              <a:chOff x="4351" y="2786"/>
              <a:chExt cx="982" cy="290"/>
            </a:xfrm>
          </p:grpSpPr>
          <p:sp>
            <p:nvSpPr>
              <p:cNvPr id="41019" name="Text Box 64">
                <a:extLst>
                  <a:ext uri="{FF2B5EF4-FFF2-40B4-BE49-F238E27FC236}">
                    <a16:creationId xmlns:a16="http://schemas.microsoft.com/office/drawing/2014/main" id="{0CA8DE2C-F2F2-4F7C-B547-C562C89F5C4F}"/>
                  </a:ext>
                </a:extLst>
              </p:cNvPr>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222.222.222.222</a:t>
                </a:r>
              </a:p>
            </p:txBody>
          </p:sp>
          <p:sp>
            <p:nvSpPr>
              <p:cNvPr id="41020" name="Text Box 65">
                <a:extLst>
                  <a:ext uri="{FF2B5EF4-FFF2-40B4-BE49-F238E27FC236}">
                    <a16:creationId xmlns:a16="http://schemas.microsoft.com/office/drawing/2014/main" id="{04B80134-92AB-4C0C-A043-E51CF91D3B22}"/>
                  </a:ext>
                </a:extLst>
              </p:cNvPr>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49-BD-D2-C7-56-2A</a:t>
                </a:r>
              </a:p>
            </p:txBody>
          </p:sp>
        </p:grpSp>
        <p:sp>
          <p:nvSpPr>
            <p:cNvPr id="40989" name="Line 67">
              <a:extLst>
                <a:ext uri="{FF2B5EF4-FFF2-40B4-BE49-F238E27FC236}">
                  <a16:creationId xmlns:a16="http://schemas.microsoft.com/office/drawing/2014/main" id="{75D75301-7B0E-4F8F-BB88-98B078B40DE7}"/>
                </a:ext>
              </a:extLst>
            </p:cNvPr>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90" name="Line 68">
              <a:extLst>
                <a:ext uri="{FF2B5EF4-FFF2-40B4-BE49-F238E27FC236}">
                  <a16:creationId xmlns:a16="http://schemas.microsoft.com/office/drawing/2014/main" id="{78020F26-DCF7-4E61-8FD2-FB5806EBA9A0}"/>
                </a:ext>
              </a:extLst>
            </p:cNvPr>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991" name="Text Box 71">
              <a:extLst>
                <a:ext uri="{FF2B5EF4-FFF2-40B4-BE49-F238E27FC236}">
                  <a16:creationId xmlns:a16="http://schemas.microsoft.com/office/drawing/2014/main" id="{53B50FB9-D046-4FD9-B586-A65D9D5A57D2}"/>
                </a:ext>
              </a:extLst>
            </p:cNvPr>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222.222.222.221</a:t>
              </a:r>
            </a:p>
          </p:txBody>
        </p:sp>
        <p:sp>
          <p:nvSpPr>
            <p:cNvPr id="40992" name="Text Box 72">
              <a:extLst>
                <a:ext uri="{FF2B5EF4-FFF2-40B4-BE49-F238E27FC236}">
                  <a16:creationId xmlns:a16="http://schemas.microsoft.com/office/drawing/2014/main" id="{8747EECF-EBA6-44BD-8DA8-CF89CE174DF0}"/>
                </a:ext>
              </a:extLst>
            </p:cNvPr>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88-B2-2F-54-1A-0F</a:t>
              </a:r>
            </a:p>
          </p:txBody>
        </p:sp>
        <p:sp>
          <p:nvSpPr>
            <p:cNvPr id="40993" name="Line 73">
              <a:extLst>
                <a:ext uri="{FF2B5EF4-FFF2-40B4-BE49-F238E27FC236}">
                  <a16:creationId xmlns:a16="http://schemas.microsoft.com/office/drawing/2014/main" id="{709D5517-B186-4E55-8394-BB7CDD3F8B1A}"/>
                </a:ext>
              </a:extLst>
            </p:cNvPr>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94" name="Line 74">
              <a:extLst>
                <a:ext uri="{FF2B5EF4-FFF2-40B4-BE49-F238E27FC236}">
                  <a16:creationId xmlns:a16="http://schemas.microsoft.com/office/drawing/2014/main" id="{F0D0E4DC-5097-42BB-AD19-BEC3D8FA2D88}"/>
                </a:ext>
              </a:extLst>
            </p:cNvPr>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0995" name="Freeform 75">
              <a:extLst>
                <a:ext uri="{FF2B5EF4-FFF2-40B4-BE49-F238E27FC236}">
                  <a16:creationId xmlns:a16="http://schemas.microsoft.com/office/drawing/2014/main" id="{25439E6C-1FBF-4FAF-ABFE-855984DB7A14}"/>
                </a:ext>
              </a:extLst>
            </p:cNvPr>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710732" name="Text Box 76">
              <a:extLst>
                <a:ext uri="{FF2B5EF4-FFF2-40B4-BE49-F238E27FC236}">
                  <a16:creationId xmlns:a16="http://schemas.microsoft.com/office/drawing/2014/main" id="{2CB9DBC6-6AD8-447F-8896-F1056E968C42}"/>
                </a:ext>
              </a:extLst>
            </p:cNvPr>
            <p:cNvSpPr txBox="1">
              <a:spLocks noChangeArrowheads="1"/>
            </p:cNvSpPr>
            <p:nvPr/>
          </p:nvSpPr>
          <p:spPr bwMode="auto">
            <a:xfrm>
              <a:off x="8307388" y="4073525"/>
              <a:ext cx="357187"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B</a:t>
              </a:r>
            </a:p>
          </p:txBody>
        </p:sp>
        <p:grpSp>
          <p:nvGrpSpPr>
            <p:cNvPr id="40997" name="Group 3">
              <a:extLst>
                <a:ext uri="{FF2B5EF4-FFF2-40B4-BE49-F238E27FC236}">
                  <a16:creationId xmlns:a16="http://schemas.microsoft.com/office/drawing/2014/main" id="{49144275-06C7-457C-8F7A-14881FF8EEFC}"/>
                </a:ext>
              </a:extLst>
            </p:cNvPr>
            <p:cNvGrpSpPr>
              <a:grpSpLocks/>
            </p:cNvGrpSpPr>
            <p:nvPr/>
          </p:nvGrpSpPr>
          <p:grpSpPr bwMode="auto">
            <a:xfrm>
              <a:off x="7179310" y="4033520"/>
              <a:ext cx="1009650" cy="855028"/>
              <a:chOff x="7179310" y="4033520"/>
              <a:chExt cx="1009650" cy="855028"/>
            </a:xfrm>
          </p:grpSpPr>
          <p:grpSp>
            <p:nvGrpSpPr>
              <p:cNvPr id="41015" name="Group 44">
                <a:extLst>
                  <a:ext uri="{FF2B5EF4-FFF2-40B4-BE49-F238E27FC236}">
                    <a16:creationId xmlns:a16="http://schemas.microsoft.com/office/drawing/2014/main" id="{20BCBB13-FC65-484D-9322-590AFB453B09}"/>
                  </a:ext>
                </a:extLst>
              </p:cNvPr>
              <p:cNvGrpSpPr>
                <a:grpSpLocks/>
              </p:cNvGrpSpPr>
              <p:nvPr/>
            </p:nvGrpSpPr>
            <p:grpSpPr bwMode="auto">
              <a:xfrm>
                <a:off x="7179310" y="4033520"/>
                <a:ext cx="1009650" cy="855028"/>
                <a:chOff x="-44" y="1473"/>
                <a:chExt cx="981" cy="1105"/>
              </a:xfrm>
            </p:grpSpPr>
            <p:pic>
              <p:nvPicPr>
                <p:cNvPr id="41017" name="Picture 45" descr="desktop_computer_stylized_medium">
                  <a:extLst>
                    <a:ext uri="{FF2B5EF4-FFF2-40B4-BE49-F238E27FC236}">
                      <a16:creationId xmlns:a16="http://schemas.microsoft.com/office/drawing/2014/main" id="{317598AB-3AAF-4153-A106-D102180C1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8" name="Freeform 46">
                  <a:extLst>
                    <a:ext uri="{FF2B5EF4-FFF2-40B4-BE49-F238E27FC236}">
                      <a16:creationId xmlns:a16="http://schemas.microsoft.com/office/drawing/2014/main" id="{147AF085-DE1A-47AD-B811-A04D41BC5C9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90" name="Rectangle 43">
                <a:extLst>
                  <a:ext uri="{FF2B5EF4-FFF2-40B4-BE49-F238E27FC236}">
                    <a16:creationId xmlns:a16="http://schemas.microsoft.com/office/drawing/2014/main" id="{D36E352F-6C0C-4FA2-B715-05A2E38073DC}"/>
                  </a:ext>
                </a:extLst>
              </p:cNvPr>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0998" name="Group 1">
              <a:extLst>
                <a:ext uri="{FF2B5EF4-FFF2-40B4-BE49-F238E27FC236}">
                  <a16:creationId xmlns:a16="http://schemas.microsoft.com/office/drawing/2014/main" id="{78B03604-5238-4C86-9BFF-2A56C71E5DAC}"/>
                </a:ext>
              </a:extLst>
            </p:cNvPr>
            <p:cNvGrpSpPr>
              <a:grpSpLocks/>
            </p:cNvGrpSpPr>
            <p:nvPr/>
          </p:nvGrpSpPr>
          <p:grpSpPr bwMode="auto">
            <a:xfrm>
              <a:off x="3757931" y="4714240"/>
              <a:ext cx="1291589" cy="426719"/>
              <a:chOff x="4011931" y="3379152"/>
              <a:chExt cx="1262062" cy="390207"/>
            </a:xfrm>
          </p:grpSpPr>
          <p:sp>
            <p:nvSpPr>
              <p:cNvPr id="77" name="Rectangle 43">
                <a:extLst>
                  <a:ext uri="{FF2B5EF4-FFF2-40B4-BE49-F238E27FC236}">
                    <a16:creationId xmlns:a16="http://schemas.microsoft.com/office/drawing/2014/main" id="{2582C539-E548-4E6C-81CB-4D5C4E9D1C17}"/>
                  </a:ext>
                </a:extLst>
              </p:cNvPr>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1005" name="Group 1185">
                <a:extLst>
                  <a:ext uri="{FF2B5EF4-FFF2-40B4-BE49-F238E27FC236}">
                    <a16:creationId xmlns:a16="http://schemas.microsoft.com/office/drawing/2014/main" id="{C95384E0-FEB8-4B27-A7FE-FF7F9F77A322}"/>
                  </a:ext>
                </a:extLst>
              </p:cNvPr>
              <p:cNvGrpSpPr>
                <a:grpSpLocks/>
              </p:cNvGrpSpPr>
              <p:nvPr/>
            </p:nvGrpSpPr>
            <p:grpSpPr bwMode="auto">
              <a:xfrm>
                <a:off x="4197985" y="3379152"/>
                <a:ext cx="892175" cy="390207"/>
                <a:chOff x="4650" y="1129"/>
                <a:chExt cx="246" cy="95"/>
              </a:xfrm>
            </p:grpSpPr>
            <p:sp>
              <p:nvSpPr>
                <p:cNvPr id="41007" name="Oval 407">
                  <a:extLst>
                    <a:ext uri="{FF2B5EF4-FFF2-40B4-BE49-F238E27FC236}">
                      <a16:creationId xmlns:a16="http://schemas.microsoft.com/office/drawing/2014/main" id="{820DBB6B-EE1A-4EEE-85F0-417B5482E9D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1008" name="Rectangle 410">
                  <a:extLst>
                    <a:ext uri="{FF2B5EF4-FFF2-40B4-BE49-F238E27FC236}">
                      <a16:creationId xmlns:a16="http://schemas.microsoft.com/office/drawing/2014/main" id="{CF5D20C5-6DEC-473A-B7DB-DD504F61960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1009" name="Oval 411">
                  <a:extLst>
                    <a:ext uri="{FF2B5EF4-FFF2-40B4-BE49-F238E27FC236}">
                      <a16:creationId xmlns:a16="http://schemas.microsoft.com/office/drawing/2014/main" id="{00B03191-4D08-4747-984B-8E7EC8FF3E0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grpSp>
              <p:nvGrpSpPr>
                <p:cNvPr id="41010" name="Group 1189">
                  <a:extLst>
                    <a:ext uri="{FF2B5EF4-FFF2-40B4-BE49-F238E27FC236}">
                      <a16:creationId xmlns:a16="http://schemas.microsoft.com/office/drawing/2014/main" id="{610A717F-06FD-4893-B5C3-04007B2A7E8E}"/>
                    </a:ext>
                  </a:extLst>
                </p:cNvPr>
                <p:cNvGrpSpPr>
                  <a:grpSpLocks/>
                </p:cNvGrpSpPr>
                <p:nvPr/>
              </p:nvGrpSpPr>
              <p:grpSpPr bwMode="auto">
                <a:xfrm>
                  <a:off x="4699" y="1145"/>
                  <a:ext cx="138" cy="29"/>
                  <a:chOff x="2468" y="1332"/>
                  <a:chExt cx="310" cy="60"/>
                </a:xfrm>
              </p:grpSpPr>
              <p:sp>
                <p:nvSpPr>
                  <p:cNvPr id="41013" name="Freeform 1190">
                    <a:extLst>
                      <a:ext uri="{FF2B5EF4-FFF2-40B4-BE49-F238E27FC236}">
                        <a16:creationId xmlns:a16="http://schemas.microsoft.com/office/drawing/2014/main" id="{5265DCB7-792E-4FE6-90CE-118DA8D270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14" name="Freeform 1191">
                    <a:extLst>
                      <a:ext uri="{FF2B5EF4-FFF2-40B4-BE49-F238E27FC236}">
                        <a16:creationId xmlns:a16="http://schemas.microsoft.com/office/drawing/2014/main" id="{AAF3B123-2F1D-47E9-9DCF-070BB6522DB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1011" name="Line 1192">
                  <a:extLst>
                    <a:ext uri="{FF2B5EF4-FFF2-40B4-BE49-F238E27FC236}">
                      <a16:creationId xmlns:a16="http://schemas.microsoft.com/office/drawing/2014/main" id="{B9DED297-A21B-4FBC-A5CE-9CE02252184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1193">
                  <a:extLst>
                    <a:ext uri="{FF2B5EF4-FFF2-40B4-BE49-F238E27FC236}">
                      <a16:creationId xmlns:a16="http://schemas.microsoft.com/office/drawing/2014/main" id="{07087E15-862F-4C5E-835E-3878319C6C2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1" name="Rectangle 43">
                <a:extLst>
                  <a:ext uri="{FF2B5EF4-FFF2-40B4-BE49-F238E27FC236}">
                    <a16:creationId xmlns:a16="http://schemas.microsoft.com/office/drawing/2014/main" id="{E5375AEF-4F10-4190-BC85-1742B4C54DB0}"/>
                  </a:ext>
                </a:extLst>
              </p:cNvPr>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0999" name="Group 93">
              <a:extLst>
                <a:ext uri="{FF2B5EF4-FFF2-40B4-BE49-F238E27FC236}">
                  <a16:creationId xmlns:a16="http://schemas.microsoft.com/office/drawing/2014/main" id="{F3F61120-26A0-4C95-9619-8F81639B72CA}"/>
                </a:ext>
              </a:extLst>
            </p:cNvPr>
            <p:cNvGrpSpPr>
              <a:grpSpLocks/>
            </p:cNvGrpSpPr>
            <p:nvPr/>
          </p:nvGrpSpPr>
          <p:grpSpPr bwMode="auto">
            <a:xfrm>
              <a:off x="1483360" y="5313680"/>
              <a:ext cx="701043" cy="517588"/>
              <a:chOff x="1046480" y="3962400"/>
              <a:chExt cx="1026163" cy="761428"/>
            </a:xfrm>
          </p:grpSpPr>
          <p:sp>
            <p:nvSpPr>
              <p:cNvPr id="95" name="Rectangle 48">
                <a:extLst>
                  <a:ext uri="{FF2B5EF4-FFF2-40B4-BE49-F238E27FC236}">
                    <a16:creationId xmlns:a16="http://schemas.microsoft.com/office/drawing/2014/main" id="{B4E39AB4-C7AE-49A5-B9A3-CD16A1C88746}"/>
                  </a:ext>
                </a:extLst>
              </p:cNvPr>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1001" name="Group 49">
                <a:extLst>
                  <a:ext uri="{FF2B5EF4-FFF2-40B4-BE49-F238E27FC236}">
                    <a16:creationId xmlns:a16="http://schemas.microsoft.com/office/drawing/2014/main" id="{AAB77574-64D4-4B95-9646-87DEEB4D0D25}"/>
                  </a:ext>
                </a:extLst>
              </p:cNvPr>
              <p:cNvGrpSpPr>
                <a:grpSpLocks/>
              </p:cNvGrpSpPr>
              <p:nvPr/>
            </p:nvGrpSpPr>
            <p:grpSpPr bwMode="auto">
              <a:xfrm>
                <a:off x="1046480" y="3962400"/>
                <a:ext cx="936071" cy="761428"/>
                <a:chOff x="-44" y="1473"/>
                <a:chExt cx="981" cy="1105"/>
              </a:xfrm>
            </p:grpSpPr>
            <p:pic>
              <p:nvPicPr>
                <p:cNvPr id="41002" name="Picture 50" descr="desktop_computer_stylized_medium">
                  <a:extLst>
                    <a:ext uri="{FF2B5EF4-FFF2-40B4-BE49-F238E27FC236}">
                      <a16:creationId xmlns:a16="http://schemas.microsoft.com/office/drawing/2014/main" id="{416A073C-7504-4CD7-93F9-557C1A4D2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3" name="Freeform 51">
                  <a:extLst>
                    <a:ext uri="{FF2B5EF4-FFF2-40B4-BE49-F238E27FC236}">
                      <a16:creationId xmlns:a16="http://schemas.microsoft.com/office/drawing/2014/main" id="{CFF790D5-EC7A-443E-A47B-A3A6DDDE0C8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94">
            <a:extLst>
              <a:ext uri="{FF2B5EF4-FFF2-40B4-BE49-F238E27FC236}">
                <a16:creationId xmlns:a16="http://schemas.microsoft.com/office/drawing/2014/main" id="{D9F9F2AE-4151-411B-884E-B01E485C6DDC}"/>
              </a:ext>
            </a:extLst>
          </p:cNvPr>
          <p:cNvGrpSpPr>
            <a:grpSpLocks/>
          </p:cNvGrpSpPr>
          <p:nvPr/>
        </p:nvGrpSpPr>
        <p:grpSpPr bwMode="auto">
          <a:xfrm>
            <a:off x="709613" y="3962400"/>
            <a:ext cx="8221662" cy="2349500"/>
            <a:chOff x="709613" y="3962400"/>
            <a:chExt cx="8221662" cy="2349500"/>
          </a:xfrm>
        </p:grpSpPr>
        <p:grpSp>
          <p:nvGrpSpPr>
            <p:cNvPr id="43048" name="Group 95">
              <a:extLst>
                <a:ext uri="{FF2B5EF4-FFF2-40B4-BE49-F238E27FC236}">
                  <a16:creationId xmlns:a16="http://schemas.microsoft.com/office/drawing/2014/main" id="{A69EB97F-7276-437E-901E-886059F800B4}"/>
                </a:ext>
              </a:extLst>
            </p:cNvPr>
            <p:cNvGrpSpPr>
              <a:grpSpLocks/>
            </p:cNvGrpSpPr>
            <p:nvPr/>
          </p:nvGrpSpPr>
          <p:grpSpPr bwMode="auto">
            <a:xfrm>
              <a:off x="6979920" y="5354320"/>
              <a:ext cx="711200" cy="601028"/>
              <a:chOff x="7179310" y="4033520"/>
              <a:chExt cx="1009650" cy="855028"/>
            </a:xfrm>
          </p:grpSpPr>
          <p:grpSp>
            <p:nvGrpSpPr>
              <p:cNvPr id="43107" name="Group 44">
                <a:extLst>
                  <a:ext uri="{FF2B5EF4-FFF2-40B4-BE49-F238E27FC236}">
                    <a16:creationId xmlns:a16="http://schemas.microsoft.com/office/drawing/2014/main" id="{EF410B5C-D5EB-435C-A564-D2C09573D17F}"/>
                  </a:ext>
                </a:extLst>
              </p:cNvPr>
              <p:cNvGrpSpPr>
                <a:grpSpLocks/>
              </p:cNvGrpSpPr>
              <p:nvPr/>
            </p:nvGrpSpPr>
            <p:grpSpPr bwMode="auto">
              <a:xfrm>
                <a:off x="7179310" y="4033520"/>
                <a:ext cx="1009650" cy="855028"/>
                <a:chOff x="-44" y="1473"/>
                <a:chExt cx="981" cy="1105"/>
              </a:xfrm>
            </p:grpSpPr>
            <p:pic>
              <p:nvPicPr>
                <p:cNvPr id="43109" name="Picture 45" descr="desktop_computer_stylized_medium">
                  <a:extLst>
                    <a:ext uri="{FF2B5EF4-FFF2-40B4-BE49-F238E27FC236}">
                      <a16:creationId xmlns:a16="http://schemas.microsoft.com/office/drawing/2014/main" id="{D8DAD2A1-5C5A-471D-A16A-8E0D1D822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0" name="Freeform 46">
                  <a:extLst>
                    <a:ext uri="{FF2B5EF4-FFF2-40B4-BE49-F238E27FC236}">
                      <a16:creationId xmlns:a16="http://schemas.microsoft.com/office/drawing/2014/main" id="{BE453122-D84D-4B35-A73D-275BED85D3A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6" name="Rectangle 43">
                <a:extLst>
                  <a:ext uri="{FF2B5EF4-FFF2-40B4-BE49-F238E27FC236}">
                    <a16:creationId xmlns:a16="http://schemas.microsoft.com/office/drawing/2014/main" id="{BE0C28E7-FE08-488E-9538-655554ADA23B}"/>
                  </a:ext>
                </a:extLst>
              </p:cNvPr>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3049" name="Group 96">
              <a:extLst>
                <a:ext uri="{FF2B5EF4-FFF2-40B4-BE49-F238E27FC236}">
                  <a16:creationId xmlns:a16="http://schemas.microsoft.com/office/drawing/2014/main" id="{8ACA0711-38AD-499D-B8D8-FCD12E8B098D}"/>
                </a:ext>
              </a:extLst>
            </p:cNvPr>
            <p:cNvGrpSpPr>
              <a:grpSpLocks/>
            </p:cNvGrpSpPr>
            <p:nvPr/>
          </p:nvGrpSpPr>
          <p:grpSpPr bwMode="auto">
            <a:xfrm>
              <a:off x="1046480" y="3962400"/>
              <a:ext cx="1026163" cy="761428"/>
              <a:chOff x="1046480" y="3962400"/>
              <a:chExt cx="1026163" cy="761428"/>
            </a:xfrm>
          </p:grpSpPr>
          <p:sp>
            <p:nvSpPr>
              <p:cNvPr id="151" name="Rectangle 48">
                <a:extLst>
                  <a:ext uri="{FF2B5EF4-FFF2-40B4-BE49-F238E27FC236}">
                    <a16:creationId xmlns:a16="http://schemas.microsoft.com/office/drawing/2014/main" id="{EA1C69F2-3601-46D1-94AE-2FCCFCA6091E}"/>
                  </a:ext>
                </a:extLst>
              </p:cNvPr>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3104" name="Group 49">
                <a:extLst>
                  <a:ext uri="{FF2B5EF4-FFF2-40B4-BE49-F238E27FC236}">
                    <a16:creationId xmlns:a16="http://schemas.microsoft.com/office/drawing/2014/main" id="{77F8E2DF-77A6-47CC-A12F-E254E9775806}"/>
                  </a:ext>
                </a:extLst>
              </p:cNvPr>
              <p:cNvGrpSpPr>
                <a:grpSpLocks/>
              </p:cNvGrpSpPr>
              <p:nvPr/>
            </p:nvGrpSpPr>
            <p:grpSpPr bwMode="auto">
              <a:xfrm>
                <a:off x="1046480" y="3962400"/>
                <a:ext cx="936071" cy="761428"/>
                <a:chOff x="-44" y="1473"/>
                <a:chExt cx="981" cy="1105"/>
              </a:xfrm>
            </p:grpSpPr>
            <p:pic>
              <p:nvPicPr>
                <p:cNvPr id="43105" name="Picture 50" descr="desktop_computer_stylized_medium">
                  <a:extLst>
                    <a:ext uri="{FF2B5EF4-FFF2-40B4-BE49-F238E27FC236}">
                      <a16:creationId xmlns:a16="http://schemas.microsoft.com/office/drawing/2014/main" id="{C3584810-8333-461C-9F67-37C08CF13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06" name="Freeform 51">
                  <a:extLst>
                    <a:ext uri="{FF2B5EF4-FFF2-40B4-BE49-F238E27FC236}">
                      <a16:creationId xmlns:a16="http://schemas.microsoft.com/office/drawing/2014/main" id="{57D5BF2B-605F-45BA-BD57-DC9C884B780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98" name="Text Box 4">
              <a:extLst>
                <a:ext uri="{FF2B5EF4-FFF2-40B4-BE49-F238E27FC236}">
                  <a16:creationId xmlns:a16="http://schemas.microsoft.com/office/drawing/2014/main" id="{A0CCB2E5-ED96-477B-82E8-1790C828F50C}"/>
                </a:ext>
              </a:extLst>
            </p:cNvPr>
            <p:cNvSpPr txBox="1">
              <a:spLocks noChangeArrowheads="1"/>
            </p:cNvSpPr>
            <p:nvPr/>
          </p:nvSpPr>
          <p:spPr bwMode="auto">
            <a:xfrm>
              <a:off x="4224338" y="4381500"/>
              <a:ext cx="376237" cy="457200"/>
            </a:xfrm>
            <a:prstGeom prst="rect">
              <a:avLst/>
            </a:prstGeom>
            <a:noFill/>
            <a:ln w="9525">
              <a:noFill/>
              <a:miter lim="800000"/>
              <a:headEnd/>
              <a:tailEnd/>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43051" name="Text Box 21">
              <a:extLst>
                <a:ext uri="{FF2B5EF4-FFF2-40B4-BE49-F238E27FC236}">
                  <a16:creationId xmlns:a16="http://schemas.microsoft.com/office/drawing/2014/main" id="{C7F8DF00-CE93-4664-BBF6-617E4731833B}"/>
                </a:ext>
              </a:extLst>
            </p:cNvPr>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1A-23-F9-CD-06-9B</a:t>
              </a:r>
            </a:p>
          </p:txBody>
        </p:sp>
        <p:sp>
          <p:nvSpPr>
            <p:cNvPr id="43052" name="Text Box 22">
              <a:extLst>
                <a:ext uri="{FF2B5EF4-FFF2-40B4-BE49-F238E27FC236}">
                  <a16:creationId xmlns:a16="http://schemas.microsoft.com/office/drawing/2014/main" id="{F8ABDCEB-5AA5-47DE-8289-D20C304259DA}"/>
                </a:ext>
              </a:extLst>
            </p:cNvPr>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222.222.222.220</a:t>
              </a:r>
            </a:p>
          </p:txBody>
        </p:sp>
        <p:grpSp>
          <p:nvGrpSpPr>
            <p:cNvPr id="43053" name="Group 23">
              <a:extLst>
                <a:ext uri="{FF2B5EF4-FFF2-40B4-BE49-F238E27FC236}">
                  <a16:creationId xmlns:a16="http://schemas.microsoft.com/office/drawing/2014/main" id="{EE1D275F-B81F-4C2D-878B-B5299D1EAA21}"/>
                </a:ext>
              </a:extLst>
            </p:cNvPr>
            <p:cNvGrpSpPr>
              <a:grpSpLocks/>
            </p:cNvGrpSpPr>
            <p:nvPr/>
          </p:nvGrpSpPr>
          <p:grpSpPr bwMode="auto">
            <a:xfrm>
              <a:off x="3044825" y="5794375"/>
              <a:ext cx="1541463" cy="449263"/>
              <a:chOff x="1934" y="2405"/>
              <a:chExt cx="971" cy="283"/>
            </a:xfrm>
          </p:grpSpPr>
          <p:sp>
            <p:nvSpPr>
              <p:cNvPr id="43101" name="Text Box 24">
                <a:extLst>
                  <a:ext uri="{FF2B5EF4-FFF2-40B4-BE49-F238E27FC236}">
                    <a16:creationId xmlns:a16="http://schemas.microsoft.com/office/drawing/2014/main" id="{1C21CB55-45B0-4E57-B397-EEE1D5AA88B8}"/>
                  </a:ext>
                </a:extLst>
              </p:cNvPr>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111.111.111.110</a:t>
                </a:r>
              </a:p>
            </p:txBody>
          </p:sp>
          <p:sp>
            <p:nvSpPr>
              <p:cNvPr id="43102" name="Text Box 25">
                <a:extLst>
                  <a:ext uri="{FF2B5EF4-FFF2-40B4-BE49-F238E27FC236}">
                    <a16:creationId xmlns:a16="http://schemas.microsoft.com/office/drawing/2014/main" id="{FBC2C4D6-9A40-425E-BC46-4AE3C72D4461}"/>
                  </a:ext>
                </a:extLst>
              </p:cNvPr>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E6-E9-00-17-BB-4B</a:t>
                </a:r>
              </a:p>
            </p:txBody>
          </p:sp>
        </p:grpSp>
        <p:sp>
          <p:nvSpPr>
            <p:cNvPr id="43054" name="Text Box 26">
              <a:extLst>
                <a:ext uri="{FF2B5EF4-FFF2-40B4-BE49-F238E27FC236}">
                  <a16:creationId xmlns:a16="http://schemas.microsoft.com/office/drawing/2014/main" id="{7B609158-FA80-4DC8-990C-FDF293DD6781}"/>
                </a:ext>
              </a:extLst>
            </p:cNvPr>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CC-49-DE-D0-AB-7D</a:t>
              </a:r>
            </a:p>
          </p:txBody>
        </p:sp>
        <p:sp>
          <p:nvSpPr>
            <p:cNvPr id="43055" name="Text Box 27">
              <a:extLst>
                <a:ext uri="{FF2B5EF4-FFF2-40B4-BE49-F238E27FC236}">
                  <a16:creationId xmlns:a16="http://schemas.microsoft.com/office/drawing/2014/main" id="{751240BF-BEA1-4CD0-831F-D9A1B8384CA8}"/>
                </a:ext>
              </a:extLst>
            </p:cNvPr>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111.111.111.112</a:t>
              </a:r>
            </a:p>
          </p:txBody>
        </p:sp>
        <p:sp>
          <p:nvSpPr>
            <p:cNvPr id="43056" name="Text Box 30">
              <a:extLst>
                <a:ext uri="{FF2B5EF4-FFF2-40B4-BE49-F238E27FC236}">
                  <a16:creationId xmlns:a16="http://schemas.microsoft.com/office/drawing/2014/main" id="{E4159146-C014-4A9B-B28D-1A2042F47367}"/>
                </a:ext>
              </a:extLst>
            </p:cNvPr>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111.111.111.111</a:t>
              </a:r>
            </a:p>
          </p:txBody>
        </p:sp>
        <p:sp>
          <p:nvSpPr>
            <p:cNvPr id="43057" name="Text Box 33">
              <a:extLst>
                <a:ext uri="{FF2B5EF4-FFF2-40B4-BE49-F238E27FC236}">
                  <a16:creationId xmlns:a16="http://schemas.microsoft.com/office/drawing/2014/main" id="{2A373D3B-E61A-46C8-9323-FEFFB9B24029}"/>
                </a:ext>
              </a:extLst>
            </p:cNvPr>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74-29-9C-E8-FF-55</a:t>
              </a:r>
            </a:p>
          </p:txBody>
        </p:sp>
        <p:sp>
          <p:nvSpPr>
            <p:cNvPr id="43058" name="Freeform 39">
              <a:extLst>
                <a:ext uri="{FF2B5EF4-FFF2-40B4-BE49-F238E27FC236}">
                  <a16:creationId xmlns:a16="http://schemas.microsoft.com/office/drawing/2014/main" id="{BC666040-CE47-47C3-8C46-884A432CA135}"/>
                </a:ext>
              </a:extLst>
            </p:cNvPr>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43059" name="Line 40">
              <a:extLst>
                <a:ext uri="{FF2B5EF4-FFF2-40B4-BE49-F238E27FC236}">
                  <a16:creationId xmlns:a16="http://schemas.microsoft.com/office/drawing/2014/main" id="{C725AF38-05D2-40AF-9F65-D0FDB5BF1FD7}"/>
                </a:ext>
              </a:extLst>
            </p:cNvPr>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60" name="Line 41">
              <a:extLst>
                <a:ext uri="{FF2B5EF4-FFF2-40B4-BE49-F238E27FC236}">
                  <a16:creationId xmlns:a16="http://schemas.microsoft.com/office/drawing/2014/main" id="{DAC79144-70BC-465E-8286-AB19E2308ED4}"/>
                </a:ext>
              </a:extLst>
            </p:cNvPr>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61" name="Line 42">
              <a:extLst>
                <a:ext uri="{FF2B5EF4-FFF2-40B4-BE49-F238E27FC236}">
                  <a16:creationId xmlns:a16="http://schemas.microsoft.com/office/drawing/2014/main" id="{46D45B5B-8F6C-4B7E-82B2-CBE3DB8A86D2}"/>
                </a:ext>
              </a:extLst>
            </p:cNvPr>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62" name="Line 44">
              <a:extLst>
                <a:ext uri="{FF2B5EF4-FFF2-40B4-BE49-F238E27FC236}">
                  <a16:creationId xmlns:a16="http://schemas.microsoft.com/office/drawing/2014/main" id="{0727FD4D-9563-4C28-B4F5-3F457C78AAF6}"/>
                </a:ext>
              </a:extLst>
            </p:cNvPr>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63" name="Line 45">
              <a:extLst>
                <a:ext uri="{FF2B5EF4-FFF2-40B4-BE49-F238E27FC236}">
                  <a16:creationId xmlns:a16="http://schemas.microsoft.com/office/drawing/2014/main" id="{6F665A17-B61C-422B-914D-64E87E872436}"/>
                </a:ext>
              </a:extLst>
            </p:cNvPr>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64" name="Line 46">
              <a:extLst>
                <a:ext uri="{FF2B5EF4-FFF2-40B4-BE49-F238E27FC236}">
                  <a16:creationId xmlns:a16="http://schemas.microsoft.com/office/drawing/2014/main" id="{39D09A2D-5DC3-4BB1-BA23-77F4CDB36C80}"/>
                </a:ext>
              </a:extLst>
            </p:cNvPr>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3065" name="Line 47">
              <a:extLst>
                <a:ext uri="{FF2B5EF4-FFF2-40B4-BE49-F238E27FC236}">
                  <a16:creationId xmlns:a16="http://schemas.microsoft.com/office/drawing/2014/main" id="{DE3E900B-C509-480E-AAF5-D33F200F0143}"/>
                </a:ext>
              </a:extLst>
            </p:cNvPr>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4" name="Text Box 58">
              <a:extLst>
                <a:ext uri="{FF2B5EF4-FFF2-40B4-BE49-F238E27FC236}">
                  <a16:creationId xmlns:a16="http://schemas.microsoft.com/office/drawing/2014/main" id="{C5D7AAE9-E26F-4C2E-8BB2-DA5A1CDC0BEC}"/>
                </a:ext>
              </a:extLst>
            </p:cNvPr>
            <p:cNvSpPr txBox="1">
              <a:spLocks noChangeArrowheads="1"/>
            </p:cNvSpPr>
            <p:nvPr/>
          </p:nvSpPr>
          <p:spPr bwMode="auto">
            <a:xfrm>
              <a:off x="719138" y="4156075"/>
              <a:ext cx="390525"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A</a:t>
              </a:r>
            </a:p>
          </p:txBody>
        </p:sp>
        <p:sp>
          <p:nvSpPr>
            <p:cNvPr id="43067" name="Line 60">
              <a:extLst>
                <a:ext uri="{FF2B5EF4-FFF2-40B4-BE49-F238E27FC236}">
                  <a16:creationId xmlns:a16="http://schemas.microsoft.com/office/drawing/2014/main" id="{BB44A9C5-3CB5-46F8-8ACE-381589AABF27}"/>
                </a:ext>
              </a:extLst>
            </p:cNvPr>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3068" name="Group 63">
              <a:extLst>
                <a:ext uri="{FF2B5EF4-FFF2-40B4-BE49-F238E27FC236}">
                  <a16:creationId xmlns:a16="http://schemas.microsoft.com/office/drawing/2014/main" id="{CB856DDB-323C-4777-A1F9-164978B5EB5B}"/>
                </a:ext>
              </a:extLst>
            </p:cNvPr>
            <p:cNvGrpSpPr>
              <a:grpSpLocks/>
            </p:cNvGrpSpPr>
            <p:nvPr/>
          </p:nvGrpSpPr>
          <p:grpSpPr bwMode="auto">
            <a:xfrm>
              <a:off x="7372350" y="4845050"/>
              <a:ext cx="1558925" cy="460375"/>
              <a:chOff x="4351" y="2786"/>
              <a:chExt cx="982" cy="290"/>
            </a:xfrm>
          </p:grpSpPr>
          <p:sp>
            <p:nvSpPr>
              <p:cNvPr id="43099" name="Text Box 64">
                <a:extLst>
                  <a:ext uri="{FF2B5EF4-FFF2-40B4-BE49-F238E27FC236}">
                    <a16:creationId xmlns:a16="http://schemas.microsoft.com/office/drawing/2014/main" id="{6009995E-4A56-4DBE-A854-F7FC42CCF57A}"/>
                  </a:ext>
                </a:extLst>
              </p:cNvPr>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222.222.222.222</a:t>
                </a:r>
              </a:p>
            </p:txBody>
          </p:sp>
          <p:sp>
            <p:nvSpPr>
              <p:cNvPr id="43100" name="Text Box 65">
                <a:extLst>
                  <a:ext uri="{FF2B5EF4-FFF2-40B4-BE49-F238E27FC236}">
                    <a16:creationId xmlns:a16="http://schemas.microsoft.com/office/drawing/2014/main" id="{0E1C2C82-710A-4933-93C4-3580BF122987}"/>
                  </a:ext>
                </a:extLst>
              </p:cNvPr>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49-BD-D2-C7-56-2A</a:t>
                </a:r>
              </a:p>
            </p:txBody>
          </p:sp>
        </p:grpSp>
        <p:sp>
          <p:nvSpPr>
            <p:cNvPr id="43069" name="Line 67">
              <a:extLst>
                <a:ext uri="{FF2B5EF4-FFF2-40B4-BE49-F238E27FC236}">
                  <a16:creationId xmlns:a16="http://schemas.microsoft.com/office/drawing/2014/main" id="{4981A912-413A-4540-B0C0-70C94B81DD1D}"/>
                </a:ext>
              </a:extLst>
            </p:cNvPr>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70" name="Line 68">
              <a:extLst>
                <a:ext uri="{FF2B5EF4-FFF2-40B4-BE49-F238E27FC236}">
                  <a16:creationId xmlns:a16="http://schemas.microsoft.com/office/drawing/2014/main" id="{35444517-2250-479A-9659-A7420D08279C}"/>
                </a:ext>
              </a:extLst>
            </p:cNvPr>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71" name="Text Box 71">
              <a:extLst>
                <a:ext uri="{FF2B5EF4-FFF2-40B4-BE49-F238E27FC236}">
                  <a16:creationId xmlns:a16="http://schemas.microsoft.com/office/drawing/2014/main" id="{1F9096AC-2DFF-4127-9B1E-90689D6D027D}"/>
                </a:ext>
              </a:extLst>
            </p:cNvPr>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222.222.222.221</a:t>
              </a:r>
            </a:p>
          </p:txBody>
        </p:sp>
        <p:sp>
          <p:nvSpPr>
            <p:cNvPr id="43072" name="Text Box 72">
              <a:extLst>
                <a:ext uri="{FF2B5EF4-FFF2-40B4-BE49-F238E27FC236}">
                  <a16:creationId xmlns:a16="http://schemas.microsoft.com/office/drawing/2014/main" id="{C1437D98-A875-4840-8332-1D9D608B26C5}"/>
                </a:ext>
              </a:extLst>
            </p:cNvPr>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88-B2-2F-54-1A-0F</a:t>
              </a:r>
            </a:p>
          </p:txBody>
        </p:sp>
        <p:sp>
          <p:nvSpPr>
            <p:cNvPr id="43073" name="Line 73">
              <a:extLst>
                <a:ext uri="{FF2B5EF4-FFF2-40B4-BE49-F238E27FC236}">
                  <a16:creationId xmlns:a16="http://schemas.microsoft.com/office/drawing/2014/main" id="{C7752ADB-0983-4ED3-8EC5-BBEC0BD6B980}"/>
                </a:ext>
              </a:extLst>
            </p:cNvPr>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74" name="Line 74">
              <a:extLst>
                <a:ext uri="{FF2B5EF4-FFF2-40B4-BE49-F238E27FC236}">
                  <a16:creationId xmlns:a16="http://schemas.microsoft.com/office/drawing/2014/main" id="{A94F63A8-1C33-4C27-AFD1-9FFBFF7601B7}"/>
                </a:ext>
              </a:extLst>
            </p:cNvPr>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3075" name="Freeform 75">
              <a:extLst>
                <a:ext uri="{FF2B5EF4-FFF2-40B4-BE49-F238E27FC236}">
                  <a16:creationId xmlns:a16="http://schemas.microsoft.com/office/drawing/2014/main" id="{212D62D5-0582-47B0-B4D8-B6812DA4CFF5}"/>
                </a:ext>
              </a:extLst>
            </p:cNvPr>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124" name="Text Box 76">
              <a:extLst>
                <a:ext uri="{FF2B5EF4-FFF2-40B4-BE49-F238E27FC236}">
                  <a16:creationId xmlns:a16="http://schemas.microsoft.com/office/drawing/2014/main" id="{3DFC2274-654A-427A-9AD0-C7B5BAD1D2B8}"/>
                </a:ext>
              </a:extLst>
            </p:cNvPr>
            <p:cNvSpPr txBox="1">
              <a:spLocks noChangeArrowheads="1"/>
            </p:cNvSpPr>
            <p:nvPr/>
          </p:nvSpPr>
          <p:spPr bwMode="auto">
            <a:xfrm>
              <a:off x="8307388" y="4073525"/>
              <a:ext cx="357187"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B</a:t>
              </a:r>
            </a:p>
          </p:txBody>
        </p:sp>
        <p:grpSp>
          <p:nvGrpSpPr>
            <p:cNvPr id="43077" name="Group 124">
              <a:extLst>
                <a:ext uri="{FF2B5EF4-FFF2-40B4-BE49-F238E27FC236}">
                  <a16:creationId xmlns:a16="http://schemas.microsoft.com/office/drawing/2014/main" id="{29B6F7AD-9EA3-42F8-9610-8885199C086F}"/>
                </a:ext>
              </a:extLst>
            </p:cNvPr>
            <p:cNvGrpSpPr>
              <a:grpSpLocks/>
            </p:cNvGrpSpPr>
            <p:nvPr/>
          </p:nvGrpSpPr>
          <p:grpSpPr bwMode="auto">
            <a:xfrm>
              <a:off x="7179310" y="4033520"/>
              <a:ext cx="1009650" cy="855028"/>
              <a:chOff x="7179310" y="4033520"/>
              <a:chExt cx="1009650" cy="855028"/>
            </a:xfrm>
          </p:grpSpPr>
          <p:grpSp>
            <p:nvGrpSpPr>
              <p:cNvPr id="43095" name="Group 44">
                <a:extLst>
                  <a:ext uri="{FF2B5EF4-FFF2-40B4-BE49-F238E27FC236}">
                    <a16:creationId xmlns:a16="http://schemas.microsoft.com/office/drawing/2014/main" id="{BC6EF961-317D-499B-975E-3C2945D93812}"/>
                  </a:ext>
                </a:extLst>
              </p:cNvPr>
              <p:cNvGrpSpPr>
                <a:grpSpLocks/>
              </p:cNvGrpSpPr>
              <p:nvPr/>
            </p:nvGrpSpPr>
            <p:grpSpPr bwMode="auto">
              <a:xfrm>
                <a:off x="7179310" y="4033520"/>
                <a:ext cx="1009650" cy="855028"/>
                <a:chOff x="-44" y="1473"/>
                <a:chExt cx="981" cy="1105"/>
              </a:xfrm>
            </p:grpSpPr>
            <p:pic>
              <p:nvPicPr>
                <p:cNvPr id="43097" name="Picture 45" descr="desktop_computer_stylized_medium">
                  <a:extLst>
                    <a:ext uri="{FF2B5EF4-FFF2-40B4-BE49-F238E27FC236}">
                      <a16:creationId xmlns:a16="http://schemas.microsoft.com/office/drawing/2014/main" id="{9AE7BF16-0C6A-477E-A022-16622270F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98" name="Freeform 46">
                  <a:extLst>
                    <a:ext uri="{FF2B5EF4-FFF2-40B4-BE49-F238E27FC236}">
                      <a16:creationId xmlns:a16="http://schemas.microsoft.com/office/drawing/2014/main" id="{446192F2-667D-4CBB-9758-8D4E3223BD6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44" name="Rectangle 43">
                <a:extLst>
                  <a:ext uri="{FF2B5EF4-FFF2-40B4-BE49-F238E27FC236}">
                    <a16:creationId xmlns:a16="http://schemas.microsoft.com/office/drawing/2014/main" id="{DA86B950-049A-49B6-9A8C-DC4DEFC42254}"/>
                  </a:ext>
                </a:extLst>
              </p:cNvPr>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3078" name="Group 125">
              <a:extLst>
                <a:ext uri="{FF2B5EF4-FFF2-40B4-BE49-F238E27FC236}">
                  <a16:creationId xmlns:a16="http://schemas.microsoft.com/office/drawing/2014/main" id="{0220D333-B338-416F-833D-B6F0F6824868}"/>
                </a:ext>
              </a:extLst>
            </p:cNvPr>
            <p:cNvGrpSpPr>
              <a:grpSpLocks/>
            </p:cNvGrpSpPr>
            <p:nvPr/>
          </p:nvGrpSpPr>
          <p:grpSpPr bwMode="auto">
            <a:xfrm>
              <a:off x="3757931" y="4714240"/>
              <a:ext cx="1291589" cy="426719"/>
              <a:chOff x="4011931" y="3379152"/>
              <a:chExt cx="1262062" cy="390207"/>
            </a:xfrm>
          </p:grpSpPr>
          <p:sp>
            <p:nvSpPr>
              <p:cNvPr id="132" name="Rectangle 43">
                <a:extLst>
                  <a:ext uri="{FF2B5EF4-FFF2-40B4-BE49-F238E27FC236}">
                    <a16:creationId xmlns:a16="http://schemas.microsoft.com/office/drawing/2014/main" id="{B8C13FCE-77CD-4253-8E65-A457C5D9C45C}"/>
                  </a:ext>
                </a:extLst>
              </p:cNvPr>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3085" name="Group 1185">
                <a:extLst>
                  <a:ext uri="{FF2B5EF4-FFF2-40B4-BE49-F238E27FC236}">
                    <a16:creationId xmlns:a16="http://schemas.microsoft.com/office/drawing/2014/main" id="{0773E5E7-0950-45E1-B2F2-2B5BB59B8678}"/>
                  </a:ext>
                </a:extLst>
              </p:cNvPr>
              <p:cNvGrpSpPr>
                <a:grpSpLocks/>
              </p:cNvGrpSpPr>
              <p:nvPr/>
            </p:nvGrpSpPr>
            <p:grpSpPr bwMode="auto">
              <a:xfrm>
                <a:off x="4197985" y="3379152"/>
                <a:ext cx="892175" cy="390207"/>
                <a:chOff x="4650" y="1129"/>
                <a:chExt cx="246" cy="95"/>
              </a:xfrm>
            </p:grpSpPr>
            <p:sp>
              <p:nvSpPr>
                <p:cNvPr id="43087" name="Oval 407">
                  <a:extLst>
                    <a:ext uri="{FF2B5EF4-FFF2-40B4-BE49-F238E27FC236}">
                      <a16:creationId xmlns:a16="http://schemas.microsoft.com/office/drawing/2014/main" id="{FE68C974-02C9-44A1-84BA-E0BE523E2B8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3088" name="Rectangle 410">
                  <a:extLst>
                    <a:ext uri="{FF2B5EF4-FFF2-40B4-BE49-F238E27FC236}">
                      <a16:creationId xmlns:a16="http://schemas.microsoft.com/office/drawing/2014/main" id="{F4BDFADC-E289-41C6-88FE-3A9B32F2E91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3089" name="Oval 411">
                  <a:extLst>
                    <a:ext uri="{FF2B5EF4-FFF2-40B4-BE49-F238E27FC236}">
                      <a16:creationId xmlns:a16="http://schemas.microsoft.com/office/drawing/2014/main" id="{8532AE86-8837-4199-9474-99B003373C6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grpSp>
              <p:nvGrpSpPr>
                <p:cNvPr id="43090" name="Group 1189">
                  <a:extLst>
                    <a:ext uri="{FF2B5EF4-FFF2-40B4-BE49-F238E27FC236}">
                      <a16:creationId xmlns:a16="http://schemas.microsoft.com/office/drawing/2014/main" id="{1F86535D-A721-493C-BF58-F9C1925F1250}"/>
                    </a:ext>
                  </a:extLst>
                </p:cNvPr>
                <p:cNvGrpSpPr>
                  <a:grpSpLocks/>
                </p:cNvGrpSpPr>
                <p:nvPr/>
              </p:nvGrpSpPr>
              <p:grpSpPr bwMode="auto">
                <a:xfrm>
                  <a:off x="4699" y="1145"/>
                  <a:ext cx="138" cy="29"/>
                  <a:chOff x="2468" y="1332"/>
                  <a:chExt cx="310" cy="60"/>
                </a:xfrm>
              </p:grpSpPr>
              <p:sp>
                <p:nvSpPr>
                  <p:cNvPr id="43093" name="Freeform 1190">
                    <a:extLst>
                      <a:ext uri="{FF2B5EF4-FFF2-40B4-BE49-F238E27FC236}">
                        <a16:creationId xmlns:a16="http://schemas.microsoft.com/office/drawing/2014/main" id="{BD6CB17D-C687-40FB-ABF6-180BC3DFF98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94" name="Freeform 1191">
                    <a:extLst>
                      <a:ext uri="{FF2B5EF4-FFF2-40B4-BE49-F238E27FC236}">
                        <a16:creationId xmlns:a16="http://schemas.microsoft.com/office/drawing/2014/main" id="{A50511AB-8F44-45BE-AABB-46BCAF4108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91" name="Line 1192">
                  <a:extLst>
                    <a:ext uri="{FF2B5EF4-FFF2-40B4-BE49-F238E27FC236}">
                      <a16:creationId xmlns:a16="http://schemas.microsoft.com/office/drawing/2014/main" id="{F7C07D64-70E2-4423-ADA0-34F4DEB673D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2" name="Line 1193">
                  <a:extLst>
                    <a:ext uri="{FF2B5EF4-FFF2-40B4-BE49-F238E27FC236}">
                      <a16:creationId xmlns:a16="http://schemas.microsoft.com/office/drawing/2014/main" id="{4E7E2755-6FA9-4A3A-8B7C-21A8F69B1E3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4" name="Rectangle 43">
                <a:extLst>
                  <a:ext uri="{FF2B5EF4-FFF2-40B4-BE49-F238E27FC236}">
                    <a16:creationId xmlns:a16="http://schemas.microsoft.com/office/drawing/2014/main" id="{9F86FFFA-4E86-482E-A5CA-62B3943EEE64}"/>
                  </a:ext>
                </a:extLst>
              </p:cNvPr>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3079" name="Group 126">
              <a:extLst>
                <a:ext uri="{FF2B5EF4-FFF2-40B4-BE49-F238E27FC236}">
                  <a16:creationId xmlns:a16="http://schemas.microsoft.com/office/drawing/2014/main" id="{5908D1CB-BC5B-4F06-B01D-673FEDEF3FDE}"/>
                </a:ext>
              </a:extLst>
            </p:cNvPr>
            <p:cNvGrpSpPr>
              <a:grpSpLocks/>
            </p:cNvGrpSpPr>
            <p:nvPr/>
          </p:nvGrpSpPr>
          <p:grpSpPr bwMode="auto">
            <a:xfrm>
              <a:off x="1483360" y="5313680"/>
              <a:ext cx="701043" cy="517588"/>
              <a:chOff x="1046480" y="3962400"/>
              <a:chExt cx="1026163" cy="761428"/>
            </a:xfrm>
          </p:grpSpPr>
          <p:sp>
            <p:nvSpPr>
              <p:cNvPr id="128" name="Rectangle 48">
                <a:extLst>
                  <a:ext uri="{FF2B5EF4-FFF2-40B4-BE49-F238E27FC236}">
                    <a16:creationId xmlns:a16="http://schemas.microsoft.com/office/drawing/2014/main" id="{D979F81A-1E12-4A16-8159-92EA6878B6E1}"/>
                  </a:ext>
                </a:extLst>
              </p:cNvPr>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3081" name="Group 49">
                <a:extLst>
                  <a:ext uri="{FF2B5EF4-FFF2-40B4-BE49-F238E27FC236}">
                    <a16:creationId xmlns:a16="http://schemas.microsoft.com/office/drawing/2014/main" id="{9CFA061E-04AF-4507-A390-DBAB5224B9A5}"/>
                  </a:ext>
                </a:extLst>
              </p:cNvPr>
              <p:cNvGrpSpPr>
                <a:grpSpLocks/>
              </p:cNvGrpSpPr>
              <p:nvPr/>
            </p:nvGrpSpPr>
            <p:grpSpPr bwMode="auto">
              <a:xfrm>
                <a:off x="1046480" y="3962400"/>
                <a:ext cx="936071" cy="761428"/>
                <a:chOff x="-44" y="1473"/>
                <a:chExt cx="981" cy="1105"/>
              </a:xfrm>
            </p:grpSpPr>
            <p:pic>
              <p:nvPicPr>
                <p:cNvPr id="43082" name="Picture 50" descr="desktop_computer_stylized_medium">
                  <a:extLst>
                    <a:ext uri="{FF2B5EF4-FFF2-40B4-BE49-F238E27FC236}">
                      <a16:creationId xmlns:a16="http://schemas.microsoft.com/office/drawing/2014/main" id="{0D3FE7BC-373B-4CFF-BF3A-EE0569771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83" name="Freeform 51">
                  <a:extLst>
                    <a:ext uri="{FF2B5EF4-FFF2-40B4-BE49-F238E27FC236}">
                      <a16:creationId xmlns:a16="http://schemas.microsoft.com/office/drawing/2014/main" id="{4A9C1B2D-99C6-4D06-9E4C-1201A4455CC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sp>
        <p:nvSpPr>
          <p:cNvPr id="43012" name="Slide Number Placeholder 5">
            <a:extLst>
              <a:ext uri="{FF2B5EF4-FFF2-40B4-BE49-F238E27FC236}">
                <a16:creationId xmlns:a16="http://schemas.microsoft.com/office/drawing/2014/main" id="{FF77EF84-422E-46CC-AE1B-51BA2166229A}"/>
              </a:ext>
            </a:extLst>
          </p:cNvPr>
          <p:cNvSpPr>
            <a:spLocks noGrp="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1A7EF4AB-DEEF-47DC-953E-2BBA9F5BC8DC}" type="slidenum">
              <a:rPr lang="en-US" altLang="en-US" sz="1200" smtClean="0">
                <a:latin typeface="Arial" panose="020B0604020202020204" pitchFamily="34" charset="0"/>
              </a:rPr>
              <a:pPr>
                <a:lnSpc>
                  <a:spcPct val="100000"/>
                </a:lnSpc>
                <a:spcBef>
                  <a:spcPct val="0"/>
                </a:spcBef>
                <a:buClrTx/>
                <a:buSzTx/>
                <a:buFontTx/>
                <a:buNone/>
              </a:pPr>
              <a:t>14</a:t>
            </a:fld>
            <a:endParaRPr lang="en-US" altLang="en-US" sz="1200">
              <a:latin typeface="Arial" panose="020B0604020202020204" pitchFamily="34" charset="0"/>
            </a:endParaRPr>
          </a:p>
        </p:txBody>
      </p:sp>
      <p:sp>
        <p:nvSpPr>
          <p:cNvPr id="46086" name="Rectangle 3">
            <a:extLst>
              <a:ext uri="{FF2B5EF4-FFF2-40B4-BE49-F238E27FC236}">
                <a16:creationId xmlns:a16="http://schemas.microsoft.com/office/drawing/2014/main" id="{E4962D7D-0BE0-454D-935C-0D9A80E42D14}"/>
              </a:ext>
            </a:extLst>
          </p:cNvPr>
          <p:cNvSpPr>
            <a:spLocks noGrp="1" noChangeArrowheads="1"/>
          </p:cNvSpPr>
          <p:nvPr>
            <p:ph type="title" idx="4294967295"/>
          </p:nvPr>
        </p:nvSpPr>
        <p:spPr>
          <a:xfrm>
            <a:off x="0" y="0"/>
            <a:ext cx="8001000" cy="1143000"/>
          </a:xfrm>
        </p:spPr>
        <p:txBody>
          <a:bodyPr/>
          <a:lstStyle/>
          <a:p>
            <a:pPr>
              <a:defRPr/>
            </a:pPr>
            <a:r>
              <a:rPr lang="en-US" sz="4000">
                <a:ea typeface="ＭＳ Ｐゴシック" charset="0"/>
                <a:cs typeface="+mj-cs"/>
              </a:rPr>
              <a:t>Addressing: routing to another LAN</a:t>
            </a:r>
          </a:p>
        </p:txBody>
      </p:sp>
      <p:sp>
        <p:nvSpPr>
          <p:cNvPr id="712857" name="AutoShape 153">
            <a:extLst>
              <a:ext uri="{FF2B5EF4-FFF2-40B4-BE49-F238E27FC236}">
                <a16:creationId xmlns:a16="http://schemas.microsoft.com/office/drawing/2014/main" id="{0639DBD8-49E9-4D55-BC78-E86A75F61365}"/>
              </a:ext>
            </a:extLst>
          </p:cNvPr>
          <p:cNvSpPr>
            <a:spLocks noChangeArrowheads="1"/>
          </p:cNvSpPr>
          <p:nvPr/>
        </p:nvSpPr>
        <p:spPr bwMode="auto">
          <a:xfrm>
            <a:off x="2387600" y="3086100"/>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grpSp>
        <p:nvGrpSpPr>
          <p:cNvPr id="16" name="Group 130">
            <a:extLst>
              <a:ext uri="{FF2B5EF4-FFF2-40B4-BE49-F238E27FC236}">
                <a16:creationId xmlns:a16="http://schemas.microsoft.com/office/drawing/2014/main" id="{CBD870F2-BF0B-44FB-A042-60CB43685419}"/>
              </a:ext>
            </a:extLst>
          </p:cNvPr>
          <p:cNvGrpSpPr>
            <a:grpSpLocks/>
          </p:cNvGrpSpPr>
          <p:nvPr/>
        </p:nvGrpSpPr>
        <p:grpSpPr bwMode="auto">
          <a:xfrm>
            <a:off x="534988" y="2686050"/>
            <a:ext cx="976312" cy="1460500"/>
            <a:chOff x="337" y="1692"/>
            <a:chExt cx="615" cy="920"/>
          </a:xfrm>
        </p:grpSpPr>
        <p:sp>
          <p:nvSpPr>
            <p:cNvPr id="43041" name="Freeform 65">
              <a:extLst>
                <a:ext uri="{FF2B5EF4-FFF2-40B4-BE49-F238E27FC236}">
                  <a16:creationId xmlns:a16="http://schemas.microsoft.com/office/drawing/2014/main" id="{1F11590D-AB19-4DF9-AFFE-9B311122B93D}"/>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3042" name="Rectangle 67">
              <a:extLst>
                <a:ext uri="{FF2B5EF4-FFF2-40B4-BE49-F238E27FC236}">
                  <a16:creationId xmlns:a16="http://schemas.microsoft.com/office/drawing/2014/main" id="{204ACB43-3E7B-49D2-A428-E20F7A016421}"/>
                </a:ext>
              </a:extLst>
            </p:cNvPr>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3043" name="Text Box 68">
              <a:extLst>
                <a:ext uri="{FF2B5EF4-FFF2-40B4-BE49-F238E27FC236}">
                  <a16:creationId xmlns:a16="http://schemas.microsoft.com/office/drawing/2014/main" id="{B03738AA-7CB3-446A-9B7A-6923CF573AC0}"/>
                </a:ext>
              </a:extLst>
            </p:cNvPr>
            <p:cNvSpPr txBox="1">
              <a:spLocks noChangeArrowheads="1"/>
            </p:cNvSpPr>
            <p:nvPr/>
          </p:nvSpPr>
          <p:spPr bwMode="auto">
            <a:xfrm>
              <a:off x="413" y="1692"/>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43044" name="Line 69">
              <a:extLst>
                <a:ext uri="{FF2B5EF4-FFF2-40B4-BE49-F238E27FC236}">
                  <a16:creationId xmlns:a16="http://schemas.microsoft.com/office/drawing/2014/main" id="{E72B63C6-0847-4AF9-BF92-2437D0B0DA3C}"/>
                </a:ext>
              </a:extLst>
            </p:cNvPr>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45" name="Line 70">
              <a:extLst>
                <a:ext uri="{FF2B5EF4-FFF2-40B4-BE49-F238E27FC236}">
                  <a16:creationId xmlns:a16="http://schemas.microsoft.com/office/drawing/2014/main" id="{217D42AB-351E-4F15-A6E1-7CDB6C33695B}"/>
                </a:ext>
              </a:extLst>
            </p:cNvPr>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46" name="Line 71">
              <a:extLst>
                <a:ext uri="{FF2B5EF4-FFF2-40B4-BE49-F238E27FC236}">
                  <a16:creationId xmlns:a16="http://schemas.microsoft.com/office/drawing/2014/main" id="{B30879D0-A3B5-41F2-95B3-D4549ABCC8FD}"/>
                </a:ext>
              </a:extLst>
            </p:cNvPr>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47" name="Line 72">
              <a:extLst>
                <a:ext uri="{FF2B5EF4-FFF2-40B4-BE49-F238E27FC236}">
                  <a16:creationId xmlns:a16="http://schemas.microsoft.com/office/drawing/2014/main" id="{C52E4C93-2254-4F57-AC92-F67BFE4420B8}"/>
                </a:ext>
              </a:extLst>
            </p:cNvPr>
            <p:cNvSpPr>
              <a:spLocks noChangeShapeType="1"/>
            </p:cNvSpPr>
            <p:nvPr/>
          </p:nvSpPr>
          <p:spPr bwMode="auto">
            <a:xfrm>
              <a:off x="337" y="2345"/>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7" name="Group 151">
            <a:extLst>
              <a:ext uri="{FF2B5EF4-FFF2-40B4-BE49-F238E27FC236}">
                <a16:creationId xmlns:a16="http://schemas.microsoft.com/office/drawing/2014/main" id="{A45DE3C1-094A-4732-88B1-FE91E6C1977B}"/>
              </a:ext>
            </a:extLst>
          </p:cNvPr>
          <p:cNvGrpSpPr>
            <a:grpSpLocks/>
          </p:cNvGrpSpPr>
          <p:nvPr/>
        </p:nvGrpSpPr>
        <p:grpSpPr bwMode="auto">
          <a:xfrm>
            <a:off x="1893888" y="2643188"/>
            <a:ext cx="2011362" cy="760412"/>
            <a:chOff x="1197" y="1665"/>
            <a:chExt cx="1267" cy="479"/>
          </a:xfrm>
        </p:grpSpPr>
        <p:grpSp>
          <p:nvGrpSpPr>
            <p:cNvPr id="43036" name="Group 150">
              <a:extLst>
                <a:ext uri="{FF2B5EF4-FFF2-40B4-BE49-F238E27FC236}">
                  <a16:creationId xmlns:a16="http://schemas.microsoft.com/office/drawing/2014/main" id="{FE029BA0-69A0-45B3-BFFC-73E2030A1427}"/>
                </a:ext>
              </a:extLst>
            </p:cNvPr>
            <p:cNvGrpSpPr>
              <a:grpSpLocks/>
            </p:cNvGrpSpPr>
            <p:nvPr/>
          </p:nvGrpSpPr>
          <p:grpSpPr bwMode="auto">
            <a:xfrm>
              <a:off x="1231" y="1990"/>
              <a:ext cx="691" cy="154"/>
              <a:chOff x="1231" y="1990"/>
              <a:chExt cx="691" cy="154"/>
            </a:xfrm>
          </p:grpSpPr>
          <p:sp>
            <p:nvSpPr>
              <p:cNvPr id="43038" name="Rectangle 123">
                <a:extLst>
                  <a:ext uri="{FF2B5EF4-FFF2-40B4-BE49-F238E27FC236}">
                    <a16:creationId xmlns:a16="http://schemas.microsoft.com/office/drawing/2014/main" id="{453FDB82-0B01-4996-A524-F8D75545A979}"/>
                  </a:ext>
                </a:extLst>
              </p:cNvPr>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3039" name="Line 124">
                <a:extLst>
                  <a:ext uri="{FF2B5EF4-FFF2-40B4-BE49-F238E27FC236}">
                    <a16:creationId xmlns:a16="http://schemas.microsoft.com/office/drawing/2014/main" id="{209F554B-D6AA-4C27-A594-9E822AB92DF2}"/>
                  </a:ext>
                </a:extLst>
              </p:cNvPr>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40" name="Line 125">
                <a:extLst>
                  <a:ext uri="{FF2B5EF4-FFF2-40B4-BE49-F238E27FC236}">
                    <a16:creationId xmlns:a16="http://schemas.microsoft.com/office/drawing/2014/main" id="{2366C97A-6651-4EC2-9915-7BDA7D3F16DD}"/>
                  </a:ext>
                </a:extLst>
              </p:cNvPr>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37" name="Text Box 126">
              <a:extLst>
                <a:ext uri="{FF2B5EF4-FFF2-40B4-BE49-F238E27FC236}">
                  <a16:creationId xmlns:a16="http://schemas.microsoft.com/office/drawing/2014/main" id="{9DD91A97-C956-49F5-834C-5287F40E0660}"/>
                </a:ext>
              </a:extLst>
            </p:cNvPr>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IP src: 111.111.111.111</a:t>
              </a:r>
            </a:p>
            <a:p>
              <a:pPr>
                <a:lnSpc>
                  <a:spcPct val="100000"/>
                </a:lnSpc>
                <a:spcBef>
                  <a:spcPct val="0"/>
                </a:spcBef>
                <a:buClrTx/>
                <a:buSzTx/>
                <a:buFontTx/>
                <a:buNone/>
              </a:pPr>
              <a:r>
                <a:rPr lang="en-US" altLang="en-US" sz="1200" i="0">
                  <a:latin typeface="Arial" panose="020B0604020202020204" pitchFamily="34" charset="0"/>
                </a:rPr>
                <a:t>   IP dest: 222.222.222.222</a:t>
              </a:r>
            </a:p>
          </p:txBody>
        </p:sp>
      </p:grpSp>
      <p:grpSp>
        <p:nvGrpSpPr>
          <p:cNvPr id="19" name="Group 141">
            <a:extLst>
              <a:ext uri="{FF2B5EF4-FFF2-40B4-BE49-F238E27FC236}">
                <a16:creationId xmlns:a16="http://schemas.microsoft.com/office/drawing/2014/main" id="{F89F004B-CBE6-4826-B367-8BC44A2E8FF9}"/>
              </a:ext>
            </a:extLst>
          </p:cNvPr>
          <p:cNvGrpSpPr>
            <a:grpSpLocks/>
          </p:cNvGrpSpPr>
          <p:nvPr/>
        </p:nvGrpSpPr>
        <p:grpSpPr bwMode="auto">
          <a:xfrm>
            <a:off x="2027238" y="2903538"/>
            <a:ext cx="146050" cy="385762"/>
            <a:chOff x="1272" y="1762"/>
            <a:chExt cx="92" cy="243"/>
          </a:xfrm>
        </p:grpSpPr>
        <p:sp>
          <p:nvSpPr>
            <p:cNvPr id="43034" name="Line 127">
              <a:extLst>
                <a:ext uri="{FF2B5EF4-FFF2-40B4-BE49-F238E27FC236}">
                  <a16:creationId xmlns:a16="http://schemas.microsoft.com/office/drawing/2014/main" id="{764302FB-48AF-4BAC-B8A0-B495E9F236B4}"/>
                </a:ext>
              </a:extLst>
            </p:cNvPr>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35" name="Line 128">
              <a:extLst>
                <a:ext uri="{FF2B5EF4-FFF2-40B4-BE49-F238E27FC236}">
                  <a16:creationId xmlns:a16="http://schemas.microsoft.com/office/drawing/2014/main" id="{7D0E1556-08AD-49D9-9A3E-EE0DB02DCB92}"/>
                </a:ext>
              </a:extLst>
            </p:cNvPr>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12847" name="Rectangle 143">
            <a:extLst>
              <a:ext uri="{FF2B5EF4-FFF2-40B4-BE49-F238E27FC236}">
                <a16:creationId xmlns:a16="http://schemas.microsoft.com/office/drawing/2014/main" id="{642ACC7D-BDE6-403F-96C9-F2F614CDE4E1}"/>
              </a:ext>
            </a:extLst>
          </p:cNvPr>
          <p:cNvSpPr>
            <a:spLocks noChangeArrowheads="1"/>
          </p:cNvSpPr>
          <p:nvPr/>
        </p:nvSpPr>
        <p:spPr bwMode="auto">
          <a:xfrm>
            <a:off x="709613" y="1264390"/>
            <a:ext cx="77724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A creates IP datagram with IP source A, destination B </a:t>
            </a:r>
          </a:p>
        </p:txBody>
      </p:sp>
      <p:sp>
        <p:nvSpPr>
          <p:cNvPr id="712848" name="Rectangle 144">
            <a:extLst>
              <a:ext uri="{FF2B5EF4-FFF2-40B4-BE49-F238E27FC236}">
                <a16:creationId xmlns:a16="http://schemas.microsoft.com/office/drawing/2014/main" id="{32734EC4-8053-4A34-B5CF-8B8F2F4E7C29}"/>
              </a:ext>
            </a:extLst>
          </p:cNvPr>
          <p:cNvSpPr>
            <a:spLocks noChangeArrowheads="1"/>
          </p:cNvSpPr>
          <p:nvPr/>
        </p:nvSpPr>
        <p:spPr bwMode="auto">
          <a:xfrm>
            <a:off x="719138" y="1508600"/>
            <a:ext cx="77724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A creates link-layer frame with R's MAC address as </a:t>
            </a:r>
            <a:r>
              <a:rPr lang="en-US" altLang="en-US" sz="2000" i="0" dirty="0" err="1"/>
              <a:t>dest</a:t>
            </a:r>
            <a:r>
              <a:rPr lang="en-US" altLang="en-US" sz="2000" i="0" dirty="0"/>
              <a:t>, frame contains A-to-B IP datagram</a:t>
            </a:r>
            <a:endParaRPr lang="en-US" altLang="en-US" i="0" dirty="0"/>
          </a:p>
        </p:txBody>
      </p:sp>
      <p:grpSp>
        <p:nvGrpSpPr>
          <p:cNvPr id="20" name="Group 152">
            <a:extLst>
              <a:ext uri="{FF2B5EF4-FFF2-40B4-BE49-F238E27FC236}">
                <a16:creationId xmlns:a16="http://schemas.microsoft.com/office/drawing/2014/main" id="{43D2E5A2-EDD3-474A-9898-7E68D14C81A3}"/>
              </a:ext>
            </a:extLst>
          </p:cNvPr>
          <p:cNvGrpSpPr>
            <a:grpSpLocks/>
          </p:cNvGrpSpPr>
          <p:nvPr/>
        </p:nvGrpSpPr>
        <p:grpSpPr bwMode="auto">
          <a:xfrm>
            <a:off x="1477963" y="2244725"/>
            <a:ext cx="2417762" cy="1519238"/>
            <a:chOff x="931" y="1414"/>
            <a:chExt cx="1523" cy="957"/>
          </a:xfrm>
        </p:grpSpPr>
        <p:sp>
          <p:nvSpPr>
            <p:cNvPr id="43022" name="Text Box 135">
              <a:extLst>
                <a:ext uri="{FF2B5EF4-FFF2-40B4-BE49-F238E27FC236}">
                  <a16:creationId xmlns:a16="http://schemas.microsoft.com/office/drawing/2014/main" id="{00024CAB-077C-4C48-9F3C-0CF0186C2CA3}"/>
                </a:ext>
              </a:extLst>
            </p:cNvPr>
            <p:cNvSpPr txBox="1">
              <a:spLocks noChangeArrowheads="1"/>
            </p:cNvSpPr>
            <p:nvPr/>
          </p:nvSpPr>
          <p:spPr bwMode="auto">
            <a:xfrm>
              <a:off x="931" y="1414"/>
              <a:ext cx="15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MAC src: 74-29-9C-E8-FF-55</a:t>
              </a:r>
            </a:p>
            <a:p>
              <a:pPr>
                <a:lnSpc>
                  <a:spcPct val="100000"/>
                </a:lnSpc>
                <a:spcBef>
                  <a:spcPct val="0"/>
                </a:spcBef>
                <a:buClrTx/>
                <a:buSzTx/>
                <a:buFontTx/>
                <a:buNone/>
              </a:pPr>
              <a:r>
                <a:rPr lang="en-US" altLang="en-US" sz="1200" i="0">
                  <a:latin typeface="Arial" panose="020B0604020202020204" pitchFamily="34" charset="0"/>
                </a:rPr>
                <a:t>   MAC dest: </a:t>
              </a:r>
              <a:r>
                <a:rPr lang="en-US" altLang="en-US" sz="1200" i="0">
                  <a:solidFill>
                    <a:srgbClr val="FF0000"/>
                  </a:solidFill>
                  <a:latin typeface="Arial" panose="020B0604020202020204" pitchFamily="34" charset="0"/>
                </a:rPr>
                <a:t>E6-E9-00-17-BB-4B</a:t>
              </a:r>
            </a:p>
          </p:txBody>
        </p:sp>
        <p:grpSp>
          <p:nvGrpSpPr>
            <p:cNvPr id="43023" name="Group 145">
              <a:extLst>
                <a:ext uri="{FF2B5EF4-FFF2-40B4-BE49-F238E27FC236}">
                  <a16:creationId xmlns:a16="http://schemas.microsoft.com/office/drawing/2014/main" id="{07F0D0D4-06BE-4D5B-AD41-1ED91DCE3B99}"/>
                </a:ext>
              </a:extLst>
            </p:cNvPr>
            <p:cNvGrpSpPr>
              <a:grpSpLocks/>
            </p:cNvGrpSpPr>
            <p:nvPr/>
          </p:nvGrpSpPr>
          <p:grpSpPr bwMode="auto">
            <a:xfrm>
              <a:off x="981" y="2182"/>
              <a:ext cx="1049" cy="189"/>
              <a:chOff x="2829" y="2040"/>
              <a:chExt cx="1049" cy="189"/>
            </a:xfrm>
          </p:grpSpPr>
          <p:sp>
            <p:nvSpPr>
              <p:cNvPr id="43028" name="Rectangle 138">
                <a:extLst>
                  <a:ext uri="{FF2B5EF4-FFF2-40B4-BE49-F238E27FC236}">
                    <a16:creationId xmlns:a16="http://schemas.microsoft.com/office/drawing/2014/main" id="{4ED76E4D-EBDA-4E19-847D-01DDCA45B9BD}"/>
                  </a:ext>
                </a:extLst>
              </p:cNvPr>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3029" name="Rectangle 132">
                <a:extLst>
                  <a:ext uri="{FF2B5EF4-FFF2-40B4-BE49-F238E27FC236}">
                    <a16:creationId xmlns:a16="http://schemas.microsoft.com/office/drawing/2014/main" id="{C61DEE7F-6F7E-4B7C-96F5-A7C2927457B4}"/>
                  </a:ext>
                </a:extLst>
              </p:cNvPr>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3030" name="Line 133">
                <a:extLst>
                  <a:ext uri="{FF2B5EF4-FFF2-40B4-BE49-F238E27FC236}">
                    <a16:creationId xmlns:a16="http://schemas.microsoft.com/office/drawing/2014/main" id="{56D96240-408B-44DB-A103-68BDF4D8F1A8}"/>
                  </a:ext>
                </a:extLst>
              </p:cNvPr>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134">
                <a:extLst>
                  <a:ext uri="{FF2B5EF4-FFF2-40B4-BE49-F238E27FC236}">
                    <a16:creationId xmlns:a16="http://schemas.microsoft.com/office/drawing/2014/main" id="{DA96761C-C58C-4B5F-BE31-3FA5DBCBBFA2}"/>
                  </a:ext>
                </a:extLst>
              </p:cNvPr>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139">
                <a:extLst>
                  <a:ext uri="{FF2B5EF4-FFF2-40B4-BE49-F238E27FC236}">
                    <a16:creationId xmlns:a16="http://schemas.microsoft.com/office/drawing/2014/main" id="{D8717D30-7CFB-468C-B636-41261275B977}"/>
                  </a:ext>
                </a:extLst>
              </p:cNvPr>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3" name="Line 140">
                <a:extLst>
                  <a:ext uri="{FF2B5EF4-FFF2-40B4-BE49-F238E27FC236}">
                    <a16:creationId xmlns:a16="http://schemas.microsoft.com/office/drawing/2014/main" id="{8A60288F-77D9-4C1F-9843-40C8E0D94F0A}"/>
                  </a:ext>
                </a:extLst>
              </p:cNvPr>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24" name="Line 146">
              <a:extLst>
                <a:ext uri="{FF2B5EF4-FFF2-40B4-BE49-F238E27FC236}">
                  <a16:creationId xmlns:a16="http://schemas.microsoft.com/office/drawing/2014/main" id="{BF20CE02-9704-43D9-A572-5CC8973C150B}"/>
                </a:ext>
              </a:extLst>
            </p:cNvPr>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3025" name="Line 147">
              <a:extLst>
                <a:ext uri="{FF2B5EF4-FFF2-40B4-BE49-F238E27FC236}">
                  <a16:creationId xmlns:a16="http://schemas.microsoft.com/office/drawing/2014/main" id="{03389BC8-C761-4E7A-BFC1-5682E063AE27}"/>
                </a:ext>
              </a:extLst>
            </p:cNvPr>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3026" name="Line 148">
              <a:extLst>
                <a:ext uri="{FF2B5EF4-FFF2-40B4-BE49-F238E27FC236}">
                  <a16:creationId xmlns:a16="http://schemas.microsoft.com/office/drawing/2014/main" id="{DFC13063-FBBF-4E7C-912A-8449D0FC6F02}"/>
                </a:ext>
              </a:extLst>
            </p:cNvPr>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3027" name="Line 149">
              <a:extLst>
                <a:ext uri="{FF2B5EF4-FFF2-40B4-BE49-F238E27FC236}">
                  <a16:creationId xmlns:a16="http://schemas.microsoft.com/office/drawing/2014/main" id="{3B0CD81F-BB8A-48CF-B6EF-B5B8387C6ABC}"/>
                </a:ext>
              </a:extLst>
            </p:cNvPr>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43021" name="Picture 15" descr="underline_base">
            <a:extLst>
              <a:ext uri="{FF2B5EF4-FFF2-40B4-BE49-F238E27FC236}">
                <a16:creationId xmlns:a16="http://schemas.microsoft.com/office/drawing/2014/main" id="{59D84C58-CDC4-4378-89D1-4A0E1FD6EC3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8" y="7635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63">
            <a:extLst>
              <a:ext uri="{FF2B5EF4-FFF2-40B4-BE49-F238E27FC236}">
                <a16:creationId xmlns:a16="http://schemas.microsoft.com/office/drawing/2014/main" id="{77B03035-DF22-4840-A8CA-8E728AB94FE9}"/>
              </a:ext>
            </a:extLst>
          </p:cNvPr>
          <p:cNvGrpSpPr>
            <a:grpSpLocks/>
          </p:cNvGrpSpPr>
          <p:nvPr/>
        </p:nvGrpSpPr>
        <p:grpSpPr bwMode="auto">
          <a:xfrm>
            <a:off x="709613" y="3962400"/>
            <a:ext cx="8221662" cy="2349500"/>
            <a:chOff x="709613" y="3962400"/>
            <a:chExt cx="8221662" cy="2349500"/>
          </a:xfrm>
        </p:grpSpPr>
        <p:grpSp>
          <p:nvGrpSpPr>
            <p:cNvPr id="45101" name="Group 164">
              <a:extLst>
                <a:ext uri="{FF2B5EF4-FFF2-40B4-BE49-F238E27FC236}">
                  <a16:creationId xmlns:a16="http://schemas.microsoft.com/office/drawing/2014/main" id="{AFD90D4F-8628-4D9D-A789-6700D3AA78BA}"/>
                </a:ext>
              </a:extLst>
            </p:cNvPr>
            <p:cNvGrpSpPr>
              <a:grpSpLocks/>
            </p:cNvGrpSpPr>
            <p:nvPr/>
          </p:nvGrpSpPr>
          <p:grpSpPr bwMode="auto">
            <a:xfrm>
              <a:off x="6979920" y="5354320"/>
              <a:ext cx="711200" cy="601028"/>
              <a:chOff x="7179310" y="4033520"/>
              <a:chExt cx="1009650" cy="855028"/>
            </a:xfrm>
          </p:grpSpPr>
          <p:grpSp>
            <p:nvGrpSpPr>
              <p:cNvPr id="45160" name="Group 44">
                <a:extLst>
                  <a:ext uri="{FF2B5EF4-FFF2-40B4-BE49-F238E27FC236}">
                    <a16:creationId xmlns:a16="http://schemas.microsoft.com/office/drawing/2014/main" id="{CD4C781E-8172-430E-85BA-DF654E991289}"/>
                  </a:ext>
                </a:extLst>
              </p:cNvPr>
              <p:cNvGrpSpPr>
                <a:grpSpLocks/>
              </p:cNvGrpSpPr>
              <p:nvPr/>
            </p:nvGrpSpPr>
            <p:grpSpPr bwMode="auto">
              <a:xfrm>
                <a:off x="7179310" y="4033520"/>
                <a:ext cx="1009650" cy="855028"/>
                <a:chOff x="-44" y="1473"/>
                <a:chExt cx="981" cy="1105"/>
              </a:xfrm>
            </p:grpSpPr>
            <p:pic>
              <p:nvPicPr>
                <p:cNvPr id="45162" name="Picture 45" descr="desktop_computer_stylized_medium">
                  <a:extLst>
                    <a:ext uri="{FF2B5EF4-FFF2-40B4-BE49-F238E27FC236}">
                      <a16:creationId xmlns:a16="http://schemas.microsoft.com/office/drawing/2014/main" id="{D0467FC2-206B-41C2-B1B4-98D4A88BB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3" name="Freeform 46">
                  <a:extLst>
                    <a:ext uri="{FF2B5EF4-FFF2-40B4-BE49-F238E27FC236}">
                      <a16:creationId xmlns:a16="http://schemas.microsoft.com/office/drawing/2014/main" id="{DEE7A4BD-E327-45A3-B1D5-5F483270734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225" name="Rectangle 43">
                <a:extLst>
                  <a:ext uri="{FF2B5EF4-FFF2-40B4-BE49-F238E27FC236}">
                    <a16:creationId xmlns:a16="http://schemas.microsoft.com/office/drawing/2014/main" id="{46AD4672-13EB-4DCB-974C-4E82AF4DDAE2}"/>
                  </a:ext>
                </a:extLst>
              </p:cNvPr>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5102" name="Group 165">
              <a:extLst>
                <a:ext uri="{FF2B5EF4-FFF2-40B4-BE49-F238E27FC236}">
                  <a16:creationId xmlns:a16="http://schemas.microsoft.com/office/drawing/2014/main" id="{7B16D80D-798C-4728-86A4-7A3FEFCFA66C}"/>
                </a:ext>
              </a:extLst>
            </p:cNvPr>
            <p:cNvGrpSpPr>
              <a:grpSpLocks/>
            </p:cNvGrpSpPr>
            <p:nvPr/>
          </p:nvGrpSpPr>
          <p:grpSpPr bwMode="auto">
            <a:xfrm>
              <a:off x="1046480" y="3962400"/>
              <a:ext cx="1026163" cy="761428"/>
              <a:chOff x="1046480" y="3962400"/>
              <a:chExt cx="1026163" cy="761428"/>
            </a:xfrm>
          </p:grpSpPr>
          <p:sp>
            <p:nvSpPr>
              <p:cNvPr id="220" name="Rectangle 48">
                <a:extLst>
                  <a:ext uri="{FF2B5EF4-FFF2-40B4-BE49-F238E27FC236}">
                    <a16:creationId xmlns:a16="http://schemas.microsoft.com/office/drawing/2014/main" id="{99533943-9CE2-4184-B076-B0027CDCAD09}"/>
                  </a:ext>
                </a:extLst>
              </p:cNvPr>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5157" name="Group 49">
                <a:extLst>
                  <a:ext uri="{FF2B5EF4-FFF2-40B4-BE49-F238E27FC236}">
                    <a16:creationId xmlns:a16="http://schemas.microsoft.com/office/drawing/2014/main" id="{DC0411DE-27B5-4CE0-9DFD-663E673626B4}"/>
                  </a:ext>
                </a:extLst>
              </p:cNvPr>
              <p:cNvGrpSpPr>
                <a:grpSpLocks/>
              </p:cNvGrpSpPr>
              <p:nvPr/>
            </p:nvGrpSpPr>
            <p:grpSpPr bwMode="auto">
              <a:xfrm>
                <a:off x="1046480" y="3962400"/>
                <a:ext cx="936071" cy="761428"/>
                <a:chOff x="-44" y="1473"/>
                <a:chExt cx="981" cy="1105"/>
              </a:xfrm>
            </p:grpSpPr>
            <p:pic>
              <p:nvPicPr>
                <p:cNvPr id="45158" name="Picture 50" descr="desktop_computer_stylized_medium">
                  <a:extLst>
                    <a:ext uri="{FF2B5EF4-FFF2-40B4-BE49-F238E27FC236}">
                      <a16:creationId xmlns:a16="http://schemas.microsoft.com/office/drawing/2014/main" id="{CFAEEB53-C82F-4DE5-956A-3166E9766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59" name="Freeform 51">
                  <a:extLst>
                    <a:ext uri="{FF2B5EF4-FFF2-40B4-BE49-F238E27FC236}">
                      <a16:creationId xmlns:a16="http://schemas.microsoft.com/office/drawing/2014/main" id="{454C37EB-B7CA-44EA-B178-AE5DF31E6BD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167" name="Text Box 4">
              <a:extLst>
                <a:ext uri="{FF2B5EF4-FFF2-40B4-BE49-F238E27FC236}">
                  <a16:creationId xmlns:a16="http://schemas.microsoft.com/office/drawing/2014/main" id="{71BC9ED1-F809-4106-A1E6-8CCEAF3671C4}"/>
                </a:ext>
              </a:extLst>
            </p:cNvPr>
            <p:cNvSpPr txBox="1">
              <a:spLocks noChangeArrowheads="1"/>
            </p:cNvSpPr>
            <p:nvPr/>
          </p:nvSpPr>
          <p:spPr bwMode="auto">
            <a:xfrm>
              <a:off x="4224338" y="4381500"/>
              <a:ext cx="376237" cy="457200"/>
            </a:xfrm>
            <a:prstGeom prst="rect">
              <a:avLst/>
            </a:prstGeom>
            <a:noFill/>
            <a:ln w="9525">
              <a:noFill/>
              <a:miter lim="800000"/>
              <a:headEnd/>
              <a:tailEnd/>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45104" name="Text Box 21">
              <a:extLst>
                <a:ext uri="{FF2B5EF4-FFF2-40B4-BE49-F238E27FC236}">
                  <a16:creationId xmlns:a16="http://schemas.microsoft.com/office/drawing/2014/main" id="{EDE42A88-693A-40E8-87AE-6E721A004B66}"/>
                </a:ext>
              </a:extLst>
            </p:cNvPr>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1A-23-F9-CD-06-9B</a:t>
              </a:r>
            </a:p>
          </p:txBody>
        </p:sp>
        <p:sp>
          <p:nvSpPr>
            <p:cNvPr id="45105" name="Text Box 22">
              <a:extLst>
                <a:ext uri="{FF2B5EF4-FFF2-40B4-BE49-F238E27FC236}">
                  <a16:creationId xmlns:a16="http://schemas.microsoft.com/office/drawing/2014/main" id="{00F1F5CB-EDD5-489E-8DDE-4535D8D6B709}"/>
                </a:ext>
              </a:extLst>
            </p:cNvPr>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222.222.222.220</a:t>
              </a:r>
            </a:p>
          </p:txBody>
        </p:sp>
        <p:grpSp>
          <p:nvGrpSpPr>
            <p:cNvPr id="45106" name="Group 23">
              <a:extLst>
                <a:ext uri="{FF2B5EF4-FFF2-40B4-BE49-F238E27FC236}">
                  <a16:creationId xmlns:a16="http://schemas.microsoft.com/office/drawing/2014/main" id="{29530AB2-62D4-4F5C-9078-CB505BCBF848}"/>
                </a:ext>
              </a:extLst>
            </p:cNvPr>
            <p:cNvGrpSpPr>
              <a:grpSpLocks/>
            </p:cNvGrpSpPr>
            <p:nvPr/>
          </p:nvGrpSpPr>
          <p:grpSpPr bwMode="auto">
            <a:xfrm>
              <a:off x="3044825" y="5794375"/>
              <a:ext cx="1541463" cy="449263"/>
              <a:chOff x="1934" y="2405"/>
              <a:chExt cx="971" cy="283"/>
            </a:xfrm>
          </p:grpSpPr>
          <p:sp>
            <p:nvSpPr>
              <p:cNvPr id="45154" name="Text Box 24">
                <a:extLst>
                  <a:ext uri="{FF2B5EF4-FFF2-40B4-BE49-F238E27FC236}">
                    <a16:creationId xmlns:a16="http://schemas.microsoft.com/office/drawing/2014/main" id="{AE8D2021-3450-45C7-86DD-BE224B2F77E5}"/>
                  </a:ext>
                </a:extLst>
              </p:cNvPr>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111.111.111.110</a:t>
                </a:r>
              </a:p>
            </p:txBody>
          </p:sp>
          <p:sp>
            <p:nvSpPr>
              <p:cNvPr id="45155" name="Text Box 25">
                <a:extLst>
                  <a:ext uri="{FF2B5EF4-FFF2-40B4-BE49-F238E27FC236}">
                    <a16:creationId xmlns:a16="http://schemas.microsoft.com/office/drawing/2014/main" id="{6A2C5968-872E-4317-81CC-8B2397B082D1}"/>
                  </a:ext>
                </a:extLst>
              </p:cNvPr>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E6-E9-00-17-BB-4B</a:t>
                </a:r>
              </a:p>
            </p:txBody>
          </p:sp>
        </p:grpSp>
        <p:sp>
          <p:nvSpPr>
            <p:cNvPr id="45107" name="Text Box 26">
              <a:extLst>
                <a:ext uri="{FF2B5EF4-FFF2-40B4-BE49-F238E27FC236}">
                  <a16:creationId xmlns:a16="http://schemas.microsoft.com/office/drawing/2014/main" id="{A1D10699-2460-47F2-BF29-DCAE49B81966}"/>
                </a:ext>
              </a:extLst>
            </p:cNvPr>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CC-49-DE-D0-AB-7D</a:t>
              </a:r>
            </a:p>
          </p:txBody>
        </p:sp>
        <p:sp>
          <p:nvSpPr>
            <p:cNvPr id="45108" name="Text Box 27">
              <a:extLst>
                <a:ext uri="{FF2B5EF4-FFF2-40B4-BE49-F238E27FC236}">
                  <a16:creationId xmlns:a16="http://schemas.microsoft.com/office/drawing/2014/main" id="{F1E74C0A-78D9-48BD-81B2-C46BF35ADAAA}"/>
                </a:ext>
              </a:extLst>
            </p:cNvPr>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111.111.111.112</a:t>
              </a:r>
            </a:p>
          </p:txBody>
        </p:sp>
        <p:sp>
          <p:nvSpPr>
            <p:cNvPr id="45109" name="Text Box 30">
              <a:extLst>
                <a:ext uri="{FF2B5EF4-FFF2-40B4-BE49-F238E27FC236}">
                  <a16:creationId xmlns:a16="http://schemas.microsoft.com/office/drawing/2014/main" id="{53EA4BAE-508F-43CA-88B0-2DA1873C2367}"/>
                </a:ext>
              </a:extLst>
            </p:cNvPr>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111.111.111.111</a:t>
              </a:r>
            </a:p>
          </p:txBody>
        </p:sp>
        <p:sp>
          <p:nvSpPr>
            <p:cNvPr id="45110" name="Text Box 33">
              <a:extLst>
                <a:ext uri="{FF2B5EF4-FFF2-40B4-BE49-F238E27FC236}">
                  <a16:creationId xmlns:a16="http://schemas.microsoft.com/office/drawing/2014/main" id="{D64605B3-2A7E-4F59-8F9D-41834F99E6AA}"/>
                </a:ext>
              </a:extLst>
            </p:cNvPr>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74-29-9C-E8-FF-55</a:t>
              </a:r>
            </a:p>
          </p:txBody>
        </p:sp>
        <p:sp>
          <p:nvSpPr>
            <p:cNvPr id="45111" name="Freeform 39">
              <a:extLst>
                <a:ext uri="{FF2B5EF4-FFF2-40B4-BE49-F238E27FC236}">
                  <a16:creationId xmlns:a16="http://schemas.microsoft.com/office/drawing/2014/main" id="{621A8450-9CB5-49A7-82DD-3646146B21A5}"/>
                </a:ext>
              </a:extLst>
            </p:cNvPr>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45112" name="Line 40">
              <a:extLst>
                <a:ext uri="{FF2B5EF4-FFF2-40B4-BE49-F238E27FC236}">
                  <a16:creationId xmlns:a16="http://schemas.microsoft.com/office/drawing/2014/main" id="{96E8D092-8CBC-4E15-B2A2-991630AEAB2A}"/>
                </a:ext>
              </a:extLst>
            </p:cNvPr>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13" name="Line 41">
              <a:extLst>
                <a:ext uri="{FF2B5EF4-FFF2-40B4-BE49-F238E27FC236}">
                  <a16:creationId xmlns:a16="http://schemas.microsoft.com/office/drawing/2014/main" id="{52CE3F2C-1426-4C55-8324-71EBF35D21AE}"/>
                </a:ext>
              </a:extLst>
            </p:cNvPr>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14" name="Line 42">
              <a:extLst>
                <a:ext uri="{FF2B5EF4-FFF2-40B4-BE49-F238E27FC236}">
                  <a16:creationId xmlns:a16="http://schemas.microsoft.com/office/drawing/2014/main" id="{83787006-BBDA-4997-9D38-B77C109DE848}"/>
                </a:ext>
              </a:extLst>
            </p:cNvPr>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15" name="Line 44">
              <a:extLst>
                <a:ext uri="{FF2B5EF4-FFF2-40B4-BE49-F238E27FC236}">
                  <a16:creationId xmlns:a16="http://schemas.microsoft.com/office/drawing/2014/main" id="{79590C9C-84F6-4303-8CCB-76DA8D0F3ABF}"/>
                </a:ext>
              </a:extLst>
            </p:cNvPr>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6" name="Line 45">
              <a:extLst>
                <a:ext uri="{FF2B5EF4-FFF2-40B4-BE49-F238E27FC236}">
                  <a16:creationId xmlns:a16="http://schemas.microsoft.com/office/drawing/2014/main" id="{3ABDED63-F05D-4237-AF86-56FDAEB84C9D}"/>
                </a:ext>
              </a:extLst>
            </p:cNvPr>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7" name="Line 46">
              <a:extLst>
                <a:ext uri="{FF2B5EF4-FFF2-40B4-BE49-F238E27FC236}">
                  <a16:creationId xmlns:a16="http://schemas.microsoft.com/office/drawing/2014/main" id="{DFC4599E-2833-4CF0-A939-9365FC27D057}"/>
                </a:ext>
              </a:extLst>
            </p:cNvPr>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118" name="Line 47">
              <a:extLst>
                <a:ext uri="{FF2B5EF4-FFF2-40B4-BE49-F238E27FC236}">
                  <a16:creationId xmlns:a16="http://schemas.microsoft.com/office/drawing/2014/main" id="{E43B1279-24A6-4BFF-9802-3F17050BCB3C}"/>
                </a:ext>
              </a:extLst>
            </p:cNvPr>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3" name="Text Box 58">
              <a:extLst>
                <a:ext uri="{FF2B5EF4-FFF2-40B4-BE49-F238E27FC236}">
                  <a16:creationId xmlns:a16="http://schemas.microsoft.com/office/drawing/2014/main" id="{64A86D80-E476-4E1E-9873-C3F9752AF3CD}"/>
                </a:ext>
              </a:extLst>
            </p:cNvPr>
            <p:cNvSpPr txBox="1">
              <a:spLocks noChangeArrowheads="1"/>
            </p:cNvSpPr>
            <p:nvPr/>
          </p:nvSpPr>
          <p:spPr bwMode="auto">
            <a:xfrm>
              <a:off x="719138" y="4156075"/>
              <a:ext cx="390525"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A</a:t>
              </a:r>
            </a:p>
          </p:txBody>
        </p:sp>
        <p:sp>
          <p:nvSpPr>
            <p:cNvPr id="45120" name="Line 60">
              <a:extLst>
                <a:ext uri="{FF2B5EF4-FFF2-40B4-BE49-F238E27FC236}">
                  <a16:creationId xmlns:a16="http://schemas.microsoft.com/office/drawing/2014/main" id="{D97EDF00-6680-4ACB-A0EA-C58BEA2045FC}"/>
                </a:ext>
              </a:extLst>
            </p:cNvPr>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5121" name="Group 63">
              <a:extLst>
                <a:ext uri="{FF2B5EF4-FFF2-40B4-BE49-F238E27FC236}">
                  <a16:creationId xmlns:a16="http://schemas.microsoft.com/office/drawing/2014/main" id="{57DDAC01-7EEB-40BB-AC65-C0954CF00522}"/>
                </a:ext>
              </a:extLst>
            </p:cNvPr>
            <p:cNvGrpSpPr>
              <a:grpSpLocks/>
            </p:cNvGrpSpPr>
            <p:nvPr/>
          </p:nvGrpSpPr>
          <p:grpSpPr bwMode="auto">
            <a:xfrm>
              <a:off x="7372350" y="4845050"/>
              <a:ext cx="1558925" cy="460375"/>
              <a:chOff x="4351" y="2786"/>
              <a:chExt cx="982" cy="290"/>
            </a:xfrm>
          </p:grpSpPr>
          <p:sp>
            <p:nvSpPr>
              <p:cNvPr id="45152" name="Text Box 64">
                <a:extLst>
                  <a:ext uri="{FF2B5EF4-FFF2-40B4-BE49-F238E27FC236}">
                    <a16:creationId xmlns:a16="http://schemas.microsoft.com/office/drawing/2014/main" id="{4AAFF5C0-2D14-415E-9C5F-28746AD8C4A4}"/>
                  </a:ext>
                </a:extLst>
              </p:cNvPr>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222.222.222.222</a:t>
                </a:r>
              </a:p>
            </p:txBody>
          </p:sp>
          <p:sp>
            <p:nvSpPr>
              <p:cNvPr id="45153" name="Text Box 65">
                <a:extLst>
                  <a:ext uri="{FF2B5EF4-FFF2-40B4-BE49-F238E27FC236}">
                    <a16:creationId xmlns:a16="http://schemas.microsoft.com/office/drawing/2014/main" id="{A1A6EF75-BA31-4429-9AB4-7F93F680AC74}"/>
                  </a:ext>
                </a:extLst>
              </p:cNvPr>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49-BD-D2-C7-56-2A</a:t>
                </a:r>
              </a:p>
            </p:txBody>
          </p:sp>
        </p:grpSp>
        <p:sp>
          <p:nvSpPr>
            <p:cNvPr id="45122" name="Line 67">
              <a:extLst>
                <a:ext uri="{FF2B5EF4-FFF2-40B4-BE49-F238E27FC236}">
                  <a16:creationId xmlns:a16="http://schemas.microsoft.com/office/drawing/2014/main" id="{2F1EB8FD-B40A-44F8-86F0-09428A84D8E0}"/>
                </a:ext>
              </a:extLst>
            </p:cNvPr>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23" name="Line 68">
              <a:extLst>
                <a:ext uri="{FF2B5EF4-FFF2-40B4-BE49-F238E27FC236}">
                  <a16:creationId xmlns:a16="http://schemas.microsoft.com/office/drawing/2014/main" id="{472B4165-7001-452B-A163-E36165E963C1}"/>
                </a:ext>
              </a:extLst>
            </p:cNvPr>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24" name="Text Box 71">
              <a:extLst>
                <a:ext uri="{FF2B5EF4-FFF2-40B4-BE49-F238E27FC236}">
                  <a16:creationId xmlns:a16="http://schemas.microsoft.com/office/drawing/2014/main" id="{26D55ED1-3862-4495-A0C2-42AED26C8D13}"/>
                </a:ext>
              </a:extLst>
            </p:cNvPr>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222.222.222.221</a:t>
              </a:r>
            </a:p>
          </p:txBody>
        </p:sp>
        <p:sp>
          <p:nvSpPr>
            <p:cNvPr id="45125" name="Text Box 72">
              <a:extLst>
                <a:ext uri="{FF2B5EF4-FFF2-40B4-BE49-F238E27FC236}">
                  <a16:creationId xmlns:a16="http://schemas.microsoft.com/office/drawing/2014/main" id="{44DB3C50-8A01-40A0-AD72-5DFD2083B967}"/>
                </a:ext>
              </a:extLst>
            </p:cNvPr>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88-B2-2F-54-1A-0F</a:t>
              </a:r>
            </a:p>
          </p:txBody>
        </p:sp>
        <p:sp>
          <p:nvSpPr>
            <p:cNvPr id="45126" name="Line 73">
              <a:extLst>
                <a:ext uri="{FF2B5EF4-FFF2-40B4-BE49-F238E27FC236}">
                  <a16:creationId xmlns:a16="http://schemas.microsoft.com/office/drawing/2014/main" id="{30E8DE4D-56CA-449F-BC11-491C0265440B}"/>
                </a:ext>
              </a:extLst>
            </p:cNvPr>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27" name="Line 74">
              <a:extLst>
                <a:ext uri="{FF2B5EF4-FFF2-40B4-BE49-F238E27FC236}">
                  <a16:creationId xmlns:a16="http://schemas.microsoft.com/office/drawing/2014/main" id="{291F3662-ADFA-4F26-8AF2-F3509C79D87F}"/>
                </a:ext>
              </a:extLst>
            </p:cNvPr>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128" name="Freeform 75">
              <a:extLst>
                <a:ext uri="{FF2B5EF4-FFF2-40B4-BE49-F238E27FC236}">
                  <a16:creationId xmlns:a16="http://schemas.microsoft.com/office/drawing/2014/main" id="{962F0C7E-EDC3-41BA-9159-2A8DA0EA1BBF}"/>
                </a:ext>
              </a:extLst>
            </p:cNvPr>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193" name="Text Box 76">
              <a:extLst>
                <a:ext uri="{FF2B5EF4-FFF2-40B4-BE49-F238E27FC236}">
                  <a16:creationId xmlns:a16="http://schemas.microsoft.com/office/drawing/2014/main" id="{C0E82B24-E049-44FC-8A70-3918558DFE53}"/>
                </a:ext>
              </a:extLst>
            </p:cNvPr>
            <p:cNvSpPr txBox="1">
              <a:spLocks noChangeArrowheads="1"/>
            </p:cNvSpPr>
            <p:nvPr/>
          </p:nvSpPr>
          <p:spPr bwMode="auto">
            <a:xfrm>
              <a:off x="8307388" y="4073525"/>
              <a:ext cx="357187"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B</a:t>
              </a:r>
            </a:p>
          </p:txBody>
        </p:sp>
        <p:grpSp>
          <p:nvGrpSpPr>
            <p:cNvPr id="45130" name="Group 193">
              <a:extLst>
                <a:ext uri="{FF2B5EF4-FFF2-40B4-BE49-F238E27FC236}">
                  <a16:creationId xmlns:a16="http://schemas.microsoft.com/office/drawing/2014/main" id="{E6231F28-F8C2-4395-B604-D4AC6D57D35E}"/>
                </a:ext>
              </a:extLst>
            </p:cNvPr>
            <p:cNvGrpSpPr>
              <a:grpSpLocks/>
            </p:cNvGrpSpPr>
            <p:nvPr/>
          </p:nvGrpSpPr>
          <p:grpSpPr bwMode="auto">
            <a:xfrm>
              <a:off x="7179310" y="4033520"/>
              <a:ext cx="1009650" cy="855028"/>
              <a:chOff x="7179310" y="4033520"/>
              <a:chExt cx="1009650" cy="855028"/>
            </a:xfrm>
          </p:grpSpPr>
          <p:grpSp>
            <p:nvGrpSpPr>
              <p:cNvPr id="45148" name="Group 44">
                <a:extLst>
                  <a:ext uri="{FF2B5EF4-FFF2-40B4-BE49-F238E27FC236}">
                    <a16:creationId xmlns:a16="http://schemas.microsoft.com/office/drawing/2014/main" id="{D30FD75D-783B-45AC-9390-945A420252FF}"/>
                  </a:ext>
                </a:extLst>
              </p:cNvPr>
              <p:cNvGrpSpPr>
                <a:grpSpLocks/>
              </p:cNvGrpSpPr>
              <p:nvPr/>
            </p:nvGrpSpPr>
            <p:grpSpPr bwMode="auto">
              <a:xfrm>
                <a:off x="7179310" y="4033520"/>
                <a:ext cx="1009650" cy="855028"/>
                <a:chOff x="-44" y="1473"/>
                <a:chExt cx="981" cy="1105"/>
              </a:xfrm>
            </p:grpSpPr>
            <p:pic>
              <p:nvPicPr>
                <p:cNvPr id="45150" name="Picture 45" descr="desktop_computer_stylized_medium">
                  <a:extLst>
                    <a:ext uri="{FF2B5EF4-FFF2-40B4-BE49-F238E27FC236}">
                      <a16:creationId xmlns:a16="http://schemas.microsoft.com/office/drawing/2014/main" id="{4EF58088-6D1F-4999-989C-17D0486DF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51" name="Freeform 46">
                  <a:extLst>
                    <a:ext uri="{FF2B5EF4-FFF2-40B4-BE49-F238E27FC236}">
                      <a16:creationId xmlns:a16="http://schemas.microsoft.com/office/drawing/2014/main" id="{816D2DD4-A44F-4210-9813-FABC8E9DAF63}"/>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213" name="Rectangle 43">
                <a:extLst>
                  <a:ext uri="{FF2B5EF4-FFF2-40B4-BE49-F238E27FC236}">
                    <a16:creationId xmlns:a16="http://schemas.microsoft.com/office/drawing/2014/main" id="{C8072371-9893-4A8D-8BB4-9E55A8A83EC8}"/>
                  </a:ext>
                </a:extLst>
              </p:cNvPr>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5131" name="Group 194">
              <a:extLst>
                <a:ext uri="{FF2B5EF4-FFF2-40B4-BE49-F238E27FC236}">
                  <a16:creationId xmlns:a16="http://schemas.microsoft.com/office/drawing/2014/main" id="{F7A7A2F0-ADF0-4B0C-95AB-2A90A8EC09E2}"/>
                </a:ext>
              </a:extLst>
            </p:cNvPr>
            <p:cNvGrpSpPr>
              <a:grpSpLocks/>
            </p:cNvGrpSpPr>
            <p:nvPr/>
          </p:nvGrpSpPr>
          <p:grpSpPr bwMode="auto">
            <a:xfrm>
              <a:off x="3757931" y="4714240"/>
              <a:ext cx="1291589" cy="426719"/>
              <a:chOff x="4011931" y="3379152"/>
              <a:chExt cx="1262062" cy="390207"/>
            </a:xfrm>
          </p:grpSpPr>
          <p:sp>
            <p:nvSpPr>
              <p:cNvPr id="201" name="Rectangle 43">
                <a:extLst>
                  <a:ext uri="{FF2B5EF4-FFF2-40B4-BE49-F238E27FC236}">
                    <a16:creationId xmlns:a16="http://schemas.microsoft.com/office/drawing/2014/main" id="{C7EFCF0A-78D6-40DD-AE99-EF545C86B863}"/>
                  </a:ext>
                </a:extLst>
              </p:cNvPr>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5138" name="Group 1185">
                <a:extLst>
                  <a:ext uri="{FF2B5EF4-FFF2-40B4-BE49-F238E27FC236}">
                    <a16:creationId xmlns:a16="http://schemas.microsoft.com/office/drawing/2014/main" id="{585F1E7C-06B7-421D-8971-755BA8422505}"/>
                  </a:ext>
                </a:extLst>
              </p:cNvPr>
              <p:cNvGrpSpPr>
                <a:grpSpLocks/>
              </p:cNvGrpSpPr>
              <p:nvPr/>
            </p:nvGrpSpPr>
            <p:grpSpPr bwMode="auto">
              <a:xfrm>
                <a:off x="4197985" y="3379152"/>
                <a:ext cx="892175" cy="390207"/>
                <a:chOff x="4650" y="1129"/>
                <a:chExt cx="246" cy="95"/>
              </a:xfrm>
            </p:grpSpPr>
            <p:sp>
              <p:nvSpPr>
                <p:cNvPr id="45140" name="Oval 407">
                  <a:extLst>
                    <a:ext uri="{FF2B5EF4-FFF2-40B4-BE49-F238E27FC236}">
                      <a16:creationId xmlns:a16="http://schemas.microsoft.com/office/drawing/2014/main" id="{E2942650-6016-4F61-9D3A-AB134B6D68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5141" name="Rectangle 410">
                  <a:extLst>
                    <a:ext uri="{FF2B5EF4-FFF2-40B4-BE49-F238E27FC236}">
                      <a16:creationId xmlns:a16="http://schemas.microsoft.com/office/drawing/2014/main" id="{04B6EE97-C1B3-4F81-909B-E72FC400225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5142" name="Oval 411">
                  <a:extLst>
                    <a:ext uri="{FF2B5EF4-FFF2-40B4-BE49-F238E27FC236}">
                      <a16:creationId xmlns:a16="http://schemas.microsoft.com/office/drawing/2014/main" id="{93AFD073-B886-41C0-B927-90D029A5838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grpSp>
              <p:nvGrpSpPr>
                <p:cNvPr id="45143" name="Group 1189">
                  <a:extLst>
                    <a:ext uri="{FF2B5EF4-FFF2-40B4-BE49-F238E27FC236}">
                      <a16:creationId xmlns:a16="http://schemas.microsoft.com/office/drawing/2014/main" id="{BDCE9866-A6C6-4BE7-9B54-410A7670D490}"/>
                    </a:ext>
                  </a:extLst>
                </p:cNvPr>
                <p:cNvGrpSpPr>
                  <a:grpSpLocks/>
                </p:cNvGrpSpPr>
                <p:nvPr/>
              </p:nvGrpSpPr>
              <p:grpSpPr bwMode="auto">
                <a:xfrm>
                  <a:off x="4699" y="1145"/>
                  <a:ext cx="138" cy="29"/>
                  <a:chOff x="2468" y="1332"/>
                  <a:chExt cx="310" cy="60"/>
                </a:xfrm>
              </p:grpSpPr>
              <p:sp>
                <p:nvSpPr>
                  <p:cNvPr id="45146" name="Freeform 1190">
                    <a:extLst>
                      <a:ext uri="{FF2B5EF4-FFF2-40B4-BE49-F238E27FC236}">
                        <a16:creationId xmlns:a16="http://schemas.microsoft.com/office/drawing/2014/main" id="{DF36F4D2-2B5A-49FF-9031-5B89AC3FBC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7" name="Freeform 1191">
                    <a:extLst>
                      <a:ext uri="{FF2B5EF4-FFF2-40B4-BE49-F238E27FC236}">
                        <a16:creationId xmlns:a16="http://schemas.microsoft.com/office/drawing/2014/main" id="{0CAA1442-3E00-4FE3-9995-FEFF06846D4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44" name="Line 1192">
                  <a:extLst>
                    <a:ext uri="{FF2B5EF4-FFF2-40B4-BE49-F238E27FC236}">
                      <a16:creationId xmlns:a16="http://schemas.microsoft.com/office/drawing/2014/main" id="{D2A8A49C-BCE3-4D07-9A02-4D46067147F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5" name="Line 1193">
                  <a:extLst>
                    <a:ext uri="{FF2B5EF4-FFF2-40B4-BE49-F238E27FC236}">
                      <a16:creationId xmlns:a16="http://schemas.microsoft.com/office/drawing/2014/main" id="{6D52E193-FA32-4DBA-85CB-7ECEE73AE7F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3" name="Rectangle 43">
                <a:extLst>
                  <a:ext uri="{FF2B5EF4-FFF2-40B4-BE49-F238E27FC236}">
                    <a16:creationId xmlns:a16="http://schemas.microsoft.com/office/drawing/2014/main" id="{FE731471-ACCB-47B4-8F2D-C08CFFD446EB}"/>
                  </a:ext>
                </a:extLst>
              </p:cNvPr>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5132" name="Group 195">
              <a:extLst>
                <a:ext uri="{FF2B5EF4-FFF2-40B4-BE49-F238E27FC236}">
                  <a16:creationId xmlns:a16="http://schemas.microsoft.com/office/drawing/2014/main" id="{7904A0FE-C4DF-4ABB-A1CA-A3B95B81CCC2}"/>
                </a:ext>
              </a:extLst>
            </p:cNvPr>
            <p:cNvGrpSpPr>
              <a:grpSpLocks/>
            </p:cNvGrpSpPr>
            <p:nvPr/>
          </p:nvGrpSpPr>
          <p:grpSpPr bwMode="auto">
            <a:xfrm>
              <a:off x="1483360" y="5313680"/>
              <a:ext cx="701043" cy="517588"/>
              <a:chOff x="1046480" y="3962400"/>
              <a:chExt cx="1026163" cy="761428"/>
            </a:xfrm>
          </p:grpSpPr>
          <p:sp>
            <p:nvSpPr>
              <p:cNvPr id="197" name="Rectangle 48">
                <a:extLst>
                  <a:ext uri="{FF2B5EF4-FFF2-40B4-BE49-F238E27FC236}">
                    <a16:creationId xmlns:a16="http://schemas.microsoft.com/office/drawing/2014/main" id="{7BEC56C3-585D-405A-8321-A2E778F326C4}"/>
                  </a:ext>
                </a:extLst>
              </p:cNvPr>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5134" name="Group 49">
                <a:extLst>
                  <a:ext uri="{FF2B5EF4-FFF2-40B4-BE49-F238E27FC236}">
                    <a16:creationId xmlns:a16="http://schemas.microsoft.com/office/drawing/2014/main" id="{BB3BC7D3-55A0-4CC2-986F-D5F931A6267E}"/>
                  </a:ext>
                </a:extLst>
              </p:cNvPr>
              <p:cNvGrpSpPr>
                <a:grpSpLocks/>
              </p:cNvGrpSpPr>
              <p:nvPr/>
            </p:nvGrpSpPr>
            <p:grpSpPr bwMode="auto">
              <a:xfrm>
                <a:off x="1046480" y="3962400"/>
                <a:ext cx="936071" cy="761428"/>
                <a:chOff x="-44" y="1473"/>
                <a:chExt cx="981" cy="1105"/>
              </a:xfrm>
            </p:grpSpPr>
            <p:pic>
              <p:nvPicPr>
                <p:cNvPr id="45135" name="Picture 50" descr="desktop_computer_stylized_medium">
                  <a:extLst>
                    <a:ext uri="{FF2B5EF4-FFF2-40B4-BE49-F238E27FC236}">
                      <a16:creationId xmlns:a16="http://schemas.microsoft.com/office/drawing/2014/main" id="{DFE07EEB-1AEC-4640-9C5C-2A7D3E4EA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36" name="Freeform 51">
                  <a:extLst>
                    <a:ext uri="{FF2B5EF4-FFF2-40B4-BE49-F238E27FC236}">
                      <a16:creationId xmlns:a16="http://schemas.microsoft.com/office/drawing/2014/main" id="{EF660291-F954-4B82-B7F2-A5045A98E28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sp>
        <p:nvSpPr>
          <p:cNvPr id="47109" name="Rectangle 3">
            <a:extLst>
              <a:ext uri="{FF2B5EF4-FFF2-40B4-BE49-F238E27FC236}">
                <a16:creationId xmlns:a16="http://schemas.microsoft.com/office/drawing/2014/main" id="{2AD9A91A-E820-45B2-93A0-D98FD0204FE7}"/>
              </a:ext>
            </a:extLst>
          </p:cNvPr>
          <p:cNvSpPr>
            <a:spLocks noGrp="1" noChangeArrowheads="1"/>
          </p:cNvSpPr>
          <p:nvPr>
            <p:ph type="title" idx="4294967295"/>
          </p:nvPr>
        </p:nvSpPr>
        <p:spPr>
          <a:xfrm>
            <a:off x="0" y="0"/>
            <a:ext cx="8001000" cy="1143000"/>
          </a:xfrm>
        </p:spPr>
        <p:txBody>
          <a:bodyPr/>
          <a:lstStyle/>
          <a:p>
            <a:pPr>
              <a:defRPr/>
            </a:pPr>
            <a:r>
              <a:rPr lang="en-US" sz="4000">
                <a:ea typeface="ＭＳ Ｐゴシック" charset="0"/>
                <a:cs typeface="+mj-cs"/>
              </a:rPr>
              <a:t>Addressing: routing to another LAN</a:t>
            </a:r>
          </a:p>
        </p:txBody>
      </p:sp>
      <p:grpSp>
        <p:nvGrpSpPr>
          <p:cNvPr id="16" name="Group 59">
            <a:extLst>
              <a:ext uri="{FF2B5EF4-FFF2-40B4-BE49-F238E27FC236}">
                <a16:creationId xmlns:a16="http://schemas.microsoft.com/office/drawing/2014/main" id="{69ED701A-1B8C-4862-97A4-E3D0E1833741}"/>
              </a:ext>
            </a:extLst>
          </p:cNvPr>
          <p:cNvGrpSpPr>
            <a:grpSpLocks/>
          </p:cNvGrpSpPr>
          <p:nvPr/>
        </p:nvGrpSpPr>
        <p:grpSpPr bwMode="auto">
          <a:xfrm>
            <a:off x="534988" y="2686050"/>
            <a:ext cx="976312" cy="1460500"/>
            <a:chOff x="337" y="1692"/>
            <a:chExt cx="615" cy="920"/>
          </a:xfrm>
        </p:grpSpPr>
        <p:sp>
          <p:nvSpPr>
            <p:cNvPr id="45094" name="Freeform 60">
              <a:extLst>
                <a:ext uri="{FF2B5EF4-FFF2-40B4-BE49-F238E27FC236}">
                  <a16:creationId xmlns:a16="http://schemas.microsoft.com/office/drawing/2014/main" id="{FCAB25DD-6300-44B8-8969-67ACE50678D0}"/>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5095" name="Rectangle 61">
              <a:extLst>
                <a:ext uri="{FF2B5EF4-FFF2-40B4-BE49-F238E27FC236}">
                  <a16:creationId xmlns:a16="http://schemas.microsoft.com/office/drawing/2014/main" id="{0CA74C06-0670-457E-9D79-4726430173CA}"/>
                </a:ext>
              </a:extLst>
            </p:cNvPr>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5096" name="Text Box 62">
              <a:extLst>
                <a:ext uri="{FF2B5EF4-FFF2-40B4-BE49-F238E27FC236}">
                  <a16:creationId xmlns:a16="http://schemas.microsoft.com/office/drawing/2014/main" id="{C89CA0B3-E7E0-48D7-BD71-07BF766BBB0C}"/>
                </a:ext>
              </a:extLst>
            </p:cNvPr>
            <p:cNvSpPr txBox="1">
              <a:spLocks noChangeArrowheads="1"/>
            </p:cNvSpPr>
            <p:nvPr/>
          </p:nvSpPr>
          <p:spPr bwMode="auto">
            <a:xfrm>
              <a:off x="413" y="1692"/>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45097" name="Line 63">
              <a:extLst>
                <a:ext uri="{FF2B5EF4-FFF2-40B4-BE49-F238E27FC236}">
                  <a16:creationId xmlns:a16="http://schemas.microsoft.com/office/drawing/2014/main" id="{30174A64-A372-4462-AA2C-428AB055D79D}"/>
                </a:ext>
              </a:extLst>
            </p:cNvPr>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98" name="Line 64">
              <a:extLst>
                <a:ext uri="{FF2B5EF4-FFF2-40B4-BE49-F238E27FC236}">
                  <a16:creationId xmlns:a16="http://schemas.microsoft.com/office/drawing/2014/main" id="{E4CB6DA8-72CC-4245-A7F1-9F8BEB606FF3}"/>
                </a:ext>
              </a:extLst>
            </p:cNvPr>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99" name="Line 65">
              <a:extLst>
                <a:ext uri="{FF2B5EF4-FFF2-40B4-BE49-F238E27FC236}">
                  <a16:creationId xmlns:a16="http://schemas.microsoft.com/office/drawing/2014/main" id="{A8F4522B-A776-450D-B066-B24CEAE20CD5}"/>
                </a:ext>
              </a:extLst>
            </p:cNvPr>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100" name="Line 66">
              <a:extLst>
                <a:ext uri="{FF2B5EF4-FFF2-40B4-BE49-F238E27FC236}">
                  <a16:creationId xmlns:a16="http://schemas.microsoft.com/office/drawing/2014/main" id="{3CC6C4A5-5AF8-4BF4-B3DD-EE70C076A0C0}"/>
                </a:ext>
              </a:extLst>
            </p:cNvPr>
            <p:cNvSpPr>
              <a:spLocks noChangeShapeType="1"/>
            </p:cNvSpPr>
            <p:nvPr/>
          </p:nvSpPr>
          <p:spPr bwMode="auto">
            <a:xfrm>
              <a:off x="337" y="2345"/>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Rectangle 76">
            <a:extLst>
              <a:ext uri="{FF2B5EF4-FFF2-40B4-BE49-F238E27FC236}">
                <a16:creationId xmlns:a16="http://schemas.microsoft.com/office/drawing/2014/main" id="{5A7FE684-FCF6-44B6-8160-BEA487420AEB}"/>
              </a:ext>
            </a:extLst>
          </p:cNvPr>
          <p:cNvSpPr>
            <a:spLocks noChangeArrowheads="1"/>
          </p:cNvSpPr>
          <p:nvPr/>
        </p:nvSpPr>
        <p:spPr bwMode="auto">
          <a:xfrm>
            <a:off x="741275" y="1320589"/>
            <a:ext cx="7772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frame sent from A to R</a:t>
            </a:r>
          </a:p>
        </p:txBody>
      </p:sp>
      <p:grpSp>
        <p:nvGrpSpPr>
          <p:cNvPr id="17" name="Group 68">
            <a:extLst>
              <a:ext uri="{FF2B5EF4-FFF2-40B4-BE49-F238E27FC236}">
                <a16:creationId xmlns:a16="http://schemas.microsoft.com/office/drawing/2014/main" id="{54E63574-FCFB-49AA-B3F1-5ABE33706887}"/>
              </a:ext>
            </a:extLst>
          </p:cNvPr>
          <p:cNvGrpSpPr>
            <a:grpSpLocks/>
          </p:cNvGrpSpPr>
          <p:nvPr/>
        </p:nvGrpSpPr>
        <p:grpSpPr bwMode="auto">
          <a:xfrm>
            <a:off x="2713038" y="3265488"/>
            <a:ext cx="1096962" cy="244475"/>
            <a:chOff x="1231" y="1990"/>
            <a:chExt cx="691" cy="154"/>
          </a:xfrm>
        </p:grpSpPr>
        <p:sp>
          <p:nvSpPr>
            <p:cNvPr id="45091" name="Rectangle 69">
              <a:extLst>
                <a:ext uri="{FF2B5EF4-FFF2-40B4-BE49-F238E27FC236}">
                  <a16:creationId xmlns:a16="http://schemas.microsoft.com/office/drawing/2014/main" id="{A73DED19-C955-4D84-A906-E795AA7511E1}"/>
                </a:ext>
              </a:extLst>
            </p:cNvPr>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5092" name="Line 70">
              <a:extLst>
                <a:ext uri="{FF2B5EF4-FFF2-40B4-BE49-F238E27FC236}">
                  <a16:creationId xmlns:a16="http://schemas.microsoft.com/office/drawing/2014/main" id="{88849107-C6EA-4E3A-8EF8-6C24E133E7B0}"/>
                </a:ext>
              </a:extLst>
            </p:cNvPr>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93" name="Line 71">
              <a:extLst>
                <a:ext uri="{FF2B5EF4-FFF2-40B4-BE49-F238E27FC236}">
                  <a16:creationId xmlns:a16="http://schemas.microsoft.com/office/drawing/2014/main" id="{E1088808-A4DF-449E-A687-32E46597E4CF}"/>
                </a:ext>
              </a:extLst>
            </p:cNvPr>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100">
            <a:extLst>
              <a:ext uri="{FF2B5EF4-FFF2-40B4-BE49-F238E27FC236}">
                <a16:creationId xmlns:a16="http://schemas.microsoft.com/office/drawing/2014/main" id="{7563FBDC-12CC-4182-8DFD-4667C746194F}"/>
              </a:ext>
            </a:extLst>
          </p:cNvPr>
          <p:cNvGrpSpPr>
            <a:grpSpLocks/>
          </p:cNvGrpSpPr>
          <p:nvPr/>
        </p:nvGrpSpPr>
        <p:grpSpPr bwMode="auto">
          <a:xfrm>
            <a:off x="3952875" y="2767013"/>
            <a:ext cx="895350" cy="2038350"/>
            <a:chOff x="2823" y="1545"/>
            <a:chExt cx="564" cy="1284"/>
          </a:xfrm>
        </p:grpSpPr>
        <p:sp>
          <p:nvSpPr>
            <p:cNvPr id="45086" name="Freeform 93">
              <a:extLst>
                <a:ext uri="{FF2B5EF4-FFF2-40B4-BE49-F238E27FC236}">
                  <a16:creationId xmlns:a16="http://schemas.microsoft.com/office/drawing/2014/main" id="{77298535-16EC-4B38-B106-9B581649E7AC}"/>
                </a:ext>
              </a:extLst>
            </p:cNvPr>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T12" fmla="*/ 0 w 564"/>
                <a:gd name="T13" fmla="*/ 0 h 564"/>
                <a:gd name="T14" fmla="*/ 564 w 564"/>
                <a:gd name="T15" fmla="*/ 564 h 564"/>
              </a:gdLst>
              <a:ahLst/>
              <a:cxnLst>
                <a:cxn ang="T8">
                  <a:pos x="T0" y="T1"/>
                </a:cxn>
                <a:cxn ang="T9">
                  <a:pos x="T2" y="T3"/>
                </a:cxn>
                <a:cxn ang="T10">
                  <a:pos x="T4" y="T5"/>
                </a:cxn>
                <a:cxn ang="T11">
                  <a:pos x="T6" y="T7"/>
                </a:cxn>
              </a:cxnLst>
              <a:rect l="T12" t="T13" r="T14" b="T15"/>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5087" name="Rectangle 94">
              <a:extLst>
                <a:ext uri="{FF2B5EF4-FFF2-40B4-BE49-F238E27FC236}">
                  <a16:creationId xmlns:a16="http://schemas.microsoft.com/office/drawing/2014/main" id="{21DECFDB-2272-4D3A-B934-F5B0CDB60E12}"/>
                </a:ext>
              </a:extLst>
            </p:cNvPr>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5088" name="Text Box 95">
              <a:extLst>
                <a:ext uri="{FF2B5EF4-FFF2-40B4-BE49-F238E27FC236}">
                  <a16:creationId xmlns:a16="http://schemas.microsoft.com/office/drawing/2014/main" id="{D1A90D6D-2B50-48F0-998D-B94934B932A6}"/>
                </a:ext>
              </a:extLst>
            </p:cNvPr>
            <p:cNvSpPr txBox="1">
              <a:spLocks noChangeArrowheads="1"/>
            </p:cNvSpPr>
            <p:nvPr/>
          </p:nvSpPr>
          <p:spPr bwMode="auto">
            <a:xfrm>
              <a:off x="2941" y="1545"/>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45089" name="Line 98">
              <a:extLst>
                <a:ext uri="{FF2B5EF4-FFF2-40B4-BE49-F238E27FC236}">
                  <a16:creationId xmlns:a16="http://schemas.microsoft.com/office/drawing/2014/main" id="{E10ED413-4179-40FC-B594-F9396EF1432C}"/>
                </a:ext>
              </a:extLst>
            </p:cNvPr>
            <p:cNvSpPr>
              <a:spLocks noChangeShapeType="1"/>
            </p:cNvSpPr>
            <p:nvPr/>
          </p:nvSpPr>
          <p:spPr bwMode="auto">
            <a:xfrm>
              <a:off x="2868" y="203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90" name="Line 99">
              <a:extLst>
                <a:ext uri="{FF2B5EF4-FFF2-40B4-BE49-F238E27FC236}">
                  <a16:creationId xmlns:a16="http://schemas.microsoft.com/office/drawing/2014/main" id="{FFC362E3-7352-437A-B3F0-E2E0DA68FCFF}"/>
                </a:ext>
              </a:extLst>
            </p:cNvPr>
            <p:cNvSpPr>
              <a:spLocks noChangeShapeType="1"/>
            </p:cNvSpPr>
            <p:nvPr/>
          </p:nvSpPr>
          <p:spPr bwMode="auto">
            <a:xfrm>
              <a:off x="2865" y="21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714853" name="Rectangle 101">
            <a:extLst>
              <a:ext uri="{FF2B5EF4-FFF2-40B4-BE49-F238E27FC236}">
                <a16:creationId xmlns:a16="http://schemas.microsoft.com/office/drawing/2014/main" id="{1C55EE1E-EF28-4CED-BFF8-8B1E764A15B1}"/>
              </a:ext>
            </a:extLst>
          </p:cNvPr>
          <p:cNvSpPr>
            <a:spLocks noChangeArrowheads="1"/>
          </p:cNvSpPr>
          <p:nvPr/>
        </p:nvSpPr>
        <p:spPr bwMode="auto">
          <a:xfrm>
            <a:off x="707849" y="1608932"/>
            <a:ext cx="7772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frame received at R, datagram removed, passed up to IP</a:t>
            </a:r>
          </a:p>
        </p:txBody>
      </p:sp>
      <p:grpSp>
        <p:nvGrpSpPr>
          <p:cNvPr id="19" name="Group 131">
            <a:extLst>
              <a:ext uri="{FF2B5EF4-FFF2-40B4-BE49-F238E27FC236}">
                <a16:creationId xmlns:a16="http://schemas.microsoft.com/office/drawing/2014/main" id="{14B40D21-7EC3-4701-920A-EF87FC4BE17C}"/>
              </a:ext>
            </a:extLst>
          </p:cNvPr>
          <p:cNvGrpSpPr>
            <a:grpSpLocks/>
          </p:cNvGrpSpPr>
          <p:nvPr/>
        </p:nvGrpSpPr>
        <p:grpSpPr bwMode="auto">
          <a:xfrm>
            <a:off x="1477963" y="2244725"/>
            <a:ext cx="2427287" cy="1519238"/>
            <a:chOff x="931" y="1414"/>
            <a:chExt cx="1529" cy="957"/>
          </a:xfrm>
        </p:grpSpPr>
        <p:sp>
          <p:nvSpPr>
            <p:cNvPr id="45073" name="Text Box 79">
              <a:extLst>
                <a:ext uri="{FF2B5EF4-FFF2-40B4-BE49-F238E27FC236}">
                  <a16:creationId xmlns:a16="http://schemas.microsoft.com/office/drawing/2014/main" id="{22EF254A-36D5-4376-9DDC-7C9D295FF0CD}"/>
                </a:ext>
              </a:extLst>
            </p:cNvPr>
            <p:cNvSpPr txBox="1">
              <a:spLocks noChangeArrowheads="1"/>
            </p:cNvSpPr>
            <p:nvPr/>
          </p:nvSpPr>
          <p:spPr bwMode="auto">
            <a:xfrm>
              <a:off x="931" y="1414"/>
              <a:ext cx="15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MAC src: 74-29-9C-E8-FF-55</a:t>
              </a:r>
            </a:p>
            <a:p>
              <a:pPr>
                <a:lnSpc>
                  <a:spcPct val="100000"/>
                </a:lnSpc>
                <a:spcBef>
                  <a:spcPct val="0"/>
                </a:spcBef>
                <a:buClrTx/>
                <a:buSzTx/>
                <a:buFontTx/>
                <a:buNone/>
              </a:pPr>
              <a:r>
                <a:rPr lang="en-US" altLang="en-US" sz="1200" i="0">
                  <a:latin typeface="Arial" panose="020B0604020202020204" pitchFamily="34" charset="0"/>
                </a:rPr>
                <a:t>   MAC dest: E6-E9-00-17-BB-4B</a:t>
              </a:r>
            </a:p>
          </p:txBody>
        </p:sp>
        <p:grpSp>
          <p:nvGrpSpPr>
            <p:cNvPr id="45074" name="Group 80">
              <a:extLst>
                <a:ext uri="{FF2B5EF4-FFF2-40B4-BE49-F238E27FC236}">
                  <a16:creationId xmlns:a16="http://schemas.microsoft.com/office/drawing/2014/main" id="{C69D1176-B8BC-4E45-A522-F168E55915E2}"/>
                </a:ext>
              </a:extLst>
            </p:cNvPr>
            <p:cNvGrpSpPr>
              <a:grpSpLocks/>
            </p:cNvGrpSpPr>
            <p:nvPr/>
          </p:nvGrpSpPr>
          <p:grpSpPr bwMode="auto">
            <a:xfrm>
              <a:off x="981" y="2182"/>
              <a:ext cx="1049" cy="189"/>
              <a:chOff x="2829" y="2040"/>
              <a:chExt cx="1049" cy="189"/>
            </a:xfrm>
          </p:grpSpPr>
          <p:sp>
            <p:nvSpPr>
              <p:cNvPr id="45080" name="Rectangle 81">
                <a:extLst>
                  <a:ext uri="{FF2B5EF4-FFF2-40B4-BE49-F238E27FC236}">
                    <a16:creationId xmlns:a16="http://schemas.microsoft.com/office/drawing/2014/main" id="{2346024E-68B9-432B-9D49-5E5AC4642692}"/>
                  </a:ext>
                </a:extLst>
              </p:cNvPr>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5081" name="Rectangle 82">
                <a:extLst>
                  <a:ext uri="{FF2B5EF4-FFF2-40B4-BE49-F238E27FC236}">
                    <a16:creationId xmlns:a16="http://schemas.microsoft.com/office/drawing/2014/main" id="{2C3E3B1D-62C1-4677-877E-C191AB6F5A86}"/>
                  </a:ext>
                </a:extLst>
              </p:cNvPr>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5082" name="Line 83">
                <a:extLst>
                  <a:ext uri="{FF2B5EF4-FFF2-40B4-BE49-F238E27FC236}">
                    <a16:creationId xmlns:a16="http://schemas.microsoft.com/office/drawing/2014/main" id="{BDE6B8E2-65B1-4178-9F55-545B31C552E2}"/>
                  </a:ext>
                </a:extLst>
              </p:cNvPr>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83" name="Line 84">
                <a:extLst>
                  <a:ext uri="{FF2B5EF4-FFF2-40B4-BE49-F238E27FC236}">
                    <a16:creationId xmlns:a16="http://schemas.microsoft.com/office/drawing/2014/main" id="{47AF9EE4-0235-4DA2-97BD-E9A8739DA4ED}"/>
                  </a:ext>
                </a:extLst>
              </p:cNvPr>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84" name="Line 85">
                <a:extLst>
                  <a:ext uri="{FF2B5EF4-FFF2-40B4-BE49-F238E27FC236}">
                    <a16:creationId xmlns:a16="http://schemas.microsoft.com/office/drawing/2014/main" id="{8D92782B-769D-4908-A5B1-1701603D1A20}"/>
                  </a:ext>
                </a:extLst>
              </p:cNvPr>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85" name="Line 86">
                <a:extLst>
                  <a:ext uri="{FF2B5EF4-FFF2-40B4-BE49-F238E27FC236}">
                    <a16:creationId xmlns:a16="http://schemas.microsoft.com/office/drawing/2014/main" id="{A26AAEAA-292E-47A8-9F3F-1A29628F8FA7}"/>
                  </a:ext>
                </a:extLst>
              </p:cNvPr>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75" name="Line 87">
              <a:extLst>
                <a:ext uri="{FF2B5EF4-FFF2-40B4-BE49-F238E27FC236}">
                  <a16:creationId xmlns:a16="http://schemas.microsoft.com/office/drawing/2014/main" id="{6BDDEFC4-1274-4E01-A702-F58405B0D13F}"/>
                </a:ext>
              </a:extLst>
            </p:cNvPr>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88">
              <a:extLst>
                <a:ext uri="{FF2B5EF4-FFF2-40B4-BE49-F238E27FC236}">
                  <a16:creationId xmlns:a16="http://schemas.microsoft.com/office/drawing/2014/main" id="{CA4EF85C-772C-4135-8B1D-5057D8B108B0}"/>
                </a:ext>
              </a:extLst>
            </p:cNvPr>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89">
              <a:extLst>
                <a:ext uri="{FF2B5EF4-FFF2-40B4-BE49-F238E27FC236}">
                  <a16:creationId xmlns:a16="http://schemas.microsoft.com/office/drawing/2014/main" id="{D4C8A38E-B26D-424C-A828-0E3C5714EC1C}"/>
                </a:ext>
              </a:extLst>
            </p:cNvPr>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078" name="Line 90">
              <a:extLst>
                <a:ext uri="{FF2B5EF4-FFF2-40B4-BE49-F238E27FC236}">
                  <a16:creationId xmlns:a16="http://schemas.microsoft.com/office/drawing/2014/main" id="{90949867-24DE-49F9-A262-1F202C60CDD3}"/>
                </a:ext>
              </a:extLst>
            </p:cNvPr>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079" name="Text Box 130">
              <a:extLst>
                <a:ext uri="{FF2B5EF4-FFF2-40B4-BE49-F238E27FC236}">
                  <a16:creationId xmlns:a16="http://schemas.microsoft.com/office/drawing/2014/main" id="{7CA94AC2-AFEF-4663-BB7F-1B453BCDDDE5}"/>
                </a:ext>
              </a:extLst>
            </p:cNvPr>
            <p:cNvSpPr txBox="1">
              <a:spLocks noChangeArrowheads="1"/>
            </p:cNvSpPr>
            <p:nvPr/>
          </p:nvSpPr>
          <p:spPr bwMode="auto">
            <a:xfrm>
              <a:off x="1193"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IP src: 111.111.111.111</a:t>
              </a:r>
            </a:p>
            <a:p>
              <a:pPr>
                <a:lnSpc>
                  <a:spcPct val="100000"/>
                </a:lnSpc>
                <a:spcBef>
                  <a:spcPct val="0"/>
                </a:spcBef>
                <a:buClrTx/>
                <a:buSzTx/>
                <a:buFontTx/>
                <a:buNone/>
              </a:pPr>
              <a:r>
                <a:rPr lang="en-US" altLang="en-US" sz="1200" i="0">
                  <a:latin typeface="Arial" panose="020B0604020202020204" pitchFamily="34" charset="0"/>
                </a:rPr>
                <a:t>   IP dest: 222.222.222.222</a:t>
              </a:r>
            </a:p>
          </p:txBody>
        </p:sp>
      </p:grpSp>
      <p:grpSp>
        <p:nvGrpSpPr>
          <p:cNvPr id="21" name="Group 146">
            <a:extLst>
              <a:ext uri="{FF2B5EF4-FFF2-40B4-BE49-F238E27FC236}">
                <a16:creationId xmlns:a16="http://schemas.microsoft.com/office/drawing/2014/main" id="{3D39C511-96F5-48C4-8544-175FB4B8C011}"/>
              </a:ext>
            </a:extLst>
          </p:cNvPr>
          <p:cNvGrpSpPr>
            <a:grpSpLocks/>
          </p:cNvGrpSpPr>
          <p:nvPr/>
        </p:nvGrpSpPr>
        <p:grpSpPr bwMode="auto">
          <a:xfrm>
            <a:off x="2798763" y="2181225"/>
            <a:ext cx="3054350" cy="1233488"/>
            <a:chOff x="4576" y="1320"/>
            <a:chExt cx="1924" cy="777"/>
          </a:xfrm>
        </p:grpSpPr>
        <p:sp>
          <p:nvSpPr>
            <p:cNvPr id="45070" name="Line 143">
              <a:extLst>
                <a:ext uri="{FF2B5EF4-FFF2-40B4-BE49-F238E27FC236}">
                  <a16:creationId xmlns:a16="http://schemas.microsoft.com/office/drawing/2014/main" id="{C418D8E8-CD79-478E-B8F6-06058CC1C2E3}"/>
                </a:ext>
              </a:extLst>
            </p:cNvPr>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5071" name="Line 144">
              <a:extLst>
                <a:ext uri="{FF2B5EF4-FFF2-40B4-BE49-F238E27FC236}">
                  <a16:creationId xmlns:a16="http://schemas.microsoft.com/office/drawing/2014/main" id="{FDA2C8C4-FBDA-46E8-A3B6-054AE28C5D06}"/>
                </a:ext>
              </a:extLst>
            </p:cNvPr>
            <p:cNvSpPr>
              <a:spLocks noChangeShapeType="1"/>
            </p:cNvSpPr>
            <p:nvPr/>
          </p:nvSpPr>
          <p:spPr bwMode="auto">
            <a:xfrm>
              <a:off x="4668" y="1739"/>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072" name="Text Box 145">
              <a:extLst>
                <a:ext uri="{FF2B5EF4-FFF2-40B4-BE49-F238E27FC236}">
                  <a16:creationId xmlns:a16="http://schemas.microsoft.com/office/drawing/2014/main" id="{CAC5C6DB-7C43-47F7-9F60-BFDD855FD102}"/>
                </a:ext>
              </a:extLst>
            </p:cNvPr>
            <p:cNvSpPr txBox="1">
              <a:spLocks noChangeArrowheads="1"/>
            </p:cNvSpPr>
            <p:nvPr/>
          </p:nvSpPr>
          <p:spPr bwMode="auto">
            <a:xfrm>
              <a:off x="5233" y="1320"/>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IP src: 111.111.111.111</a:t>
              </a:r>
            </a:p>
            <a:p>
              <a:pPr>
                <a:lnSpc>
                  <a:spcPct val="100000"/>
                </a:lnSpc>
                <a:spcBef>
                  <a:spcPct val="0"/>
                </a:spcBef>
                <a:buClrTx/>
                <a:buSzTx/>
                <a:buFontTx/>
                <a:buNone/>
              </a:pPr>
              <a:r>
                <a:rPr lang="en-US" altLang="en-US" sz="1200" i="0">
                  <a:latin typeface="Arial" panose="020B0604020202020204" pitchFamily="34" charset="0"/>
                </a:rPr>
                <a:t>   IP dest: 222.222.222.222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19"/>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xit" presetSubtype="0" fill="hold" nodeType="withEffect">
                                  <p:stCondLst>
                                    <p:cond delay="0"/>
                                  </p:stCondLst>
                                  <p:childTnLst>
                                    <p:animEffect transition="out" filter="dissolv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00">
            <a:extLst>
              <a:ext uri="{FF2B5EF4-FFF2-40B4-BE49-F238E27FC236}">
                <a16:creationId xmlns:a16="http://schemas.microsoft.com/office/drawing/2014/main" id="{7514263C-3E87-49C0-BB27-D7E130645016}"/>
              </a:ext>
            </a:extLst>
          </p:cNvPr>
          <p:cNvGrpSpPr>
            <a:grpSpLocks/>
          </p:cNvGrpSpPr>
          <p:nvPr/>
        </p:nvGrpSpPr>
        <p:grpSpPr bwMode="auto">
          <a:xfrm>
            <a:off x="709613" y="3962400"/>
            <a:ext cx="8221662" cy="2349500"/>
            <a:chOff x="709613" y="3962400"/>
            <a:chExt cx="8221662" cy="2349500"/>
          </a:xfrm>
        </p:grpSpPr>
        <p:grpSp>
          <p:nvGrpSpPr>
            <p:cNvPr id="47150" name="Group 101">
              <a:extLst>
                <a:ext uri="{FF2B5EF4-FFF2-40B4-BE49-F238E27FC236}">
                  <a16:creationId xmlns:a16="http://schemas.microsoft.com/office/drawing/2014/main" id="{3F772ECC-A520-4F30-8C45-40913D289195}"/>
                </a:ext>
              </a:extLst>
            </p:cNvPr>
            <p:cNvGrpSpPr>
              <a:grpSpLocks/>
            </p:cNvGrpSpPr>
            <p:nvPr/>
          </p:nvGrpSpPr>
          <p:grpSpPr bwMode="auto">
            <a:xfrm>
              <a:off x="6979920" y="5354320"/>
              <a:ext cx="711200" cy="601028"/>
              <a:chOff x="7179310" y="4033520"/>
              <a:chExt cx="1009650" cy="855028"/>
            </a:xfrm>
          </p:grpSpPr>
          <p:grpSp>
            <p:nvGrpSpPr>
              <p:cNvPr id="47209" name="Group 44">
                <a:extLst>
                  <a:ext uri="{FF2B5EF4-FFF2-40B4-BE49-F238E27FC236}">
                    <a16:creationId xmlns:a16="http://schemas.microsoft.com/office/drawing/2014/main" id="{A8B761A1-8A44-436F-B37E-7D85CF3247C9}"/>
                  </a:ext>
                </a:extLst>
              </p:cNvPr>
              <p:cNvGrpSpPr>
                <a:grpSpLocks/>
              </p:cNvGrpSpPr>
              <p:nvPr/>
            </p:nvGrpSpPr>
            <p:grpSpPr bwMode="auto">
              <a:xfrm>
                <a:off x="7179310" y="4033520"/>
                <a:ext cx="1009650" cy="855028"/>
                <a:chOff x="-44" y="1473"/>
                <a:chExt cx="981" cy="1105"/>
              </a:xfrm>
            </p:grpSpPr>
            <p:pic>
              <p:nvPicPr>
                <p:cNvPr id="47211" name="Picture 45" descr="desktop_computer_stylized_medium">
                  <a:extLst>
                    <a:ext uri="{FF2B5EF4-FFF2-40B4-BE49-F238E27FC236}">
                      <a16:creationId xmlns:a16="http://schemas.microsoft.com/office/drawing/2014/main" id="{6E73CB8D-5FE1-4FCA-BD89-3BEAC3712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12" name="Freeform 46">
                  <a:extLst>
                    <a:ext uri="{FF2B5EF4-FFF2-40B4-BE49-F238E27FC236}">
                      <a16:creationId xmlns:a16="http://schemas.microsoft.com/office/drawing/2014/main" id="{9E2C5F82-EC2F-409C-8115-01D55B0AE7F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62" name="Rectangle 43">
                <a:extLst>
                  <a:ext uri="{FF2B5EF4-FFF2-40B4-BE49-F238E27FC236}">
                    <a16:creationId xmlns:a16="http://schemas.microsoft.com/office/drawing/2014/main" id="{80FF318C-5355-4D0E-81C6-19548012E353}"/>
                  </a:ext>
                </a:extLst>
              </p:cNvPr>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7151" name="Group 102">
              <a:extLst>
                <a:ext uri="{FF2B5EF4-FFF2-40B4-BE49-F238E27FC236}">
                  <a16:creationId xmlns:a16="http://schemas.microsoft.com/office/drawing/2014/main" id="{C7B211D6-2222-4236-8B6B-9EA9D83AD4F3}"/>
                </a:ext>
              </a:extLst>
            </p:cNvPr>
            <p:cNvGrpSpPr>
              <a:grpSpLocks/>
            </p:cNvGrpSpPr>
            <p:nvPr/>
          </p:nvGrpSpPr>
          <p:grpSpPr bwMode="auto">
            <a:xfrm>
              <a:off x="1046480" y="3962400"/>
              <a:ext cx="1026163" cy="761428"/>
              <a:chOff x="1046480" y="3962400"/>
              <a:chExt cx="1026163" cy="761428"/>
            </a:xfrm>
          </p:grpSpPr>
          <p:sp>
            <p:nvSpPr>
              <p:cNvPr id="157" name="Rectangle 48">
                <a:extLst>
                  <a:ext uri="{FF2B5EF4-FFF2-40B4-BE49-F238E27FC236}">
                    <a16:creationId xmlns:a16="http://schemas.microsoft.com/office/drawing/2014/main" id="{07F0579C-A01D-401F-8DFE-66DBE24BBE75}"/>
                  </a:ext>
                </a:extLst>
              </p:cNvPr>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7206" name="Group 49">
                <a:extLst>
                  <a:ext uri="{FF2B5EF4-FFF2-40B4-BE49-F238E27FC236}">
                    <a16:creationId xmlns:a16="http://schemas.microsoft.com/office/drawing/2014/main" id="{31A8C80C-9AB2-4F0C-8457-8AEC528D4E90}"/>
                  </a:ext>
                </a:extLst>
              </p:cNvPr>
              <p:cNvGrpSpPr>
                <a:grpSpLocks/>
              </p:cNvGrpSpPr>
              <p:nvPr/>
            </p:nvGrpSpPr>
            <p:grpSpPr bwMode="auto">
              <a:xfrm>
                <a:off x="1046480" y="3962400"/>
                <a:ext cx="936071" cy="761428"/>
                <a:chOff x="-44" y="1473"/>
                <a:chExt cx="981" cy="1105"/>
              </a:xfrm>
            </p:grpSpPr>
            <p:pic>
              <p:nvPicPr>
                <p:cNvPr id="47207" name="Picture 50" descr="desktop_computer_stylized_medium">
                  <a:extLst>
                    <a:ext uri="{FF2B5EF4-FFF2-40B4-BE49-F238E27FC236}">
                      <a16:creationId xmlns:a16="http://schemas.microsoft.com/office/drawing/2014/main" id="{1EED4F39-7A40-4819-90B6-01B13AC5A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8" name="Freeform 51">
                  <a:extLst>
                    <a:ext uri="{FF2B5EF4-FFF2-40B4-BE49-F238E27FC236}">
                      <a16:creationId xmlns:a16="http://schemas.microsoft.com/office/drawing/2014/main" id="{89C4C303-0CED-439D-A984-AC5BC2CC4D7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104" name="Text Box 4">
              <a:extLst>
                <a:ext uri="{FF2B5EF4-FFF2-40B4-BE49-F238E27FC236}">
                  <a16:creationId xmlns:a16="http://schemas.microsoft.com/office/drawing/2014/main" id="{BC341C18-5EA2-48C9-985F-A7072779C443}"/>
                </a:ext>
              </a:extLst>
            </p:cNvPr>
            <p:cNvSpPr txBox="1">
              <a:spLocks noChangeArrowheads="1"/>
            </p:cNvSpPr>
            <p:nvPr/>
          </p:nvSpPr>
          <p:spPr bwMode="auto">
            <a:xfrm>
              <a:off x="4224338" y="4381500"/>
              <a:ext cx="376237" cy="457200"/>
            </a:xfrm>
            <a:prstGeom prst="rect">
              <a:avLst/>
            </a:prstGeom>
            <a:noFill/>
            <a:ln w="9525">
              <a:noFill/>
              <a:miter lim="800000"/>
              <a:headEnd/>
              <a:tailEnd/>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47153" name="Text Box 21">
              <a:extLst>
                <a:ext uri="{FF2B5EF4-FFF2-40B4-BE49-F238E27FC236}">
                  <a16:creationId xmlns:a16="http://schemas.microsoft.com/office/drawing/2014/main" id="{4EF2B6DF-5188-45A0-AD04-65CC732149B1}"/>
                </a:ext>
              </a:extLst>
            </p:cNvPr>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1A-23-F9-CD-06-9B</a:t>
              </a:r>
            </a:p>
          </p:txBody>
        </p:sp>
        <p:sp>
          <p:nvSpPr>
            <p:cNvPr id="47154" name="Text Box 22">
              <a:extLst>
                <a:ext uri="{FF2B5EF4-FFF2-40B4-BE49-F238E27FC236}">
                  <a16:creationId xmlns:a16="http://schemas.microsoft.com/office/drawing/2014/main" id="{B14FDE43-B6F4-4410-A2EB-C83EAE53A435}"/>
                </a:ext>
              </a:extLst>
            </p:cNvPr>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222.222.222.220</a:t>
              </a:r>
            </a:p>
          </p:txBody>
        </p:sp>
        <p:grpSp>
          <p:nvGrpSpPr>
            <p:cNvPr id="47155" name="Group 23">
              <a:extLst>
                <a:ext uri="{FF2B5EF4-FFF2-40B4-BE49-F238E27FC236}">
                  <a16:creationId xmlns:a16="http://schemas.microsoft.com/office/drawing/2014/main" id="{3834A36D-0F0C-49D1-AFCA-31E1BC3FA1B4}"/>
                </a:ext>
              </a:extLst>
            </p:cNvPr>
            <p:cNvGrpSpPr>
              <a:grpSpLocks/>
            </p:cNvGrpSpPr>
            <p:nvPr/>
          </p:nvGrpSpPr>
          <p:grpSpPr bwMode="auto">
            <a:xfrm>
              <a:off x="3044825" y="5794375"/>
              <a:ext cx="1541463" cy="449263"/>
              <a:chOff x="1934" y="2405"/>
              <a:chExt cx="971" cy="283"/>
            </a:xfrm>
          </p:grpSpPr>
          <p:sp>
            <p:nvSpPr>
              <p:cNvPr id="47203" name="Text Box 24">
                <a:extLst>
                  <a:ext uri="{FF2B5EF4-FFF2-40B4-BE49-F238E27FC236}">
                    <a16:creationId xmlns:a16="http://schemas.microsoft.com/office/drawing/2014/main" id="{7932AC7E-6DB5-4572-A558-52A41C9A92E0}"/>
                  </a:ext>
                </a:extLst>
              </p:cNvPr>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111.111.111.110</a:t>
                </a:r>
              </a:p>
            </p:txBody>
          </p:sp>
          <p:sp>
            <p:nvSpPr>
              <p:cNvPr id="47204" name="Text Box 25">
                <a:extLst>
                  <a:ext uri="{FF2B5EF4-FFF2-40B4-BE49-F238E27FC236}">
                    <a16:creationId xmlns:a16="http://schemas.microsoft.com/office/drawing/2014/main" id="{26E260E9-4A0F-42F5-9327-60857C240BC6}"/>
                  </a:ext>
                </a:extLst>
              </p:cNvPr>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E6-E9-00-17-BB-4B</a:t>
                </a:r>
              </a:p>
            </p:txBody>
          </p:sp>
        </p:grpSp>
        <p:sp>
          <p:nvSpPr>
            <p:cNvPr id="47156" name="Text Box 26">
              <a:extLst>
                <a:ext uri="{FF2B5EF4-FFF2-40B4-BE49-F238E27FC236}">
                  <a16:creationId xmlns:a16="http://schemas.microsoft.com/office/drawing/2014/main" id="{9C7F0AE0-4EE7-4556-821C-1E0038CAE29F}"/>
                </a:ext>
              </a:extLst>
            </p:cNvPr>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CC-49-DE-D0-AB-7D</a:t>
              </a:r>
            </a:p>
          </p:txBody>
        </p:sp>
        <p:sp>
          <p:nvSpPr>
            <p:cNvPr id="47157" name="Text Box 27">
              <a:extLst>
                <a:ext uri="{FF2B5EF4-FFF2-40B4-BE49-F238E27FC236}">
                  <a16:creationId xmlns:a16="http://schemas.microsoft.com/office/drawing/2014/main" id="{AF971A16-A0E6-4B43-AE46-2ACA454601EB}"/>
                </a:ext>
              </a:extLst>
            </p:cNvPr>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111.111.111.112</a:t>
              </a:r>
            </a:p>
          </p:txBody>
        </p:sp>
        <p:sp>
          <p:nvSpPr>
            <p:cNvPr id="47158" name="Text Box 30">
              <a:extLst>
                <a:ext uri="{FF2B5EF4-FFF2-40B4-BE49-F238E27FC236}">
                  <a16:creationId xmlns:a16="http://schemas.microsoft.com/office/drawing/2014/main" id="{C524B227-50B1-4E37-9C47-2CCD2C5418A9}"/>
                </a:ext>
              </a:extLst>
            </p:cNvPr>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111.111.111.111</a:t>
              </a:r>
            </a:p>
          </p:txBody>
        </p:sp>
        <p:sp>
          <p:nvSpPr>
            <p:cNvPr id="47159" name="Text Box 33">
              <a:extLst>
                <a:ext uri="{FF2B5EF4-FFF2-40B4-BE49-F238E27FC236}">
                  <a16:creationId xmlns:a16="http://schemas.microsoft.com/office/drawing/2014/main" id="{0114C589-EE77-43EC-AEA2-2204880DF413}"/>
                </a:ext>
              </a:extLst>
            </p:cNvPr>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74-29-9C-E8-FF-55</a:t>
              </a:r>
            </a:p>
          </p:txBody>
        </p:sp>
        <p:sp>
          <p:nvSpPr>
            <p:cNvPr id="47160" name="Freeform 39">
              <a:extLst>
                <a:ext uri="{FF2B5EF4-FFF2-40B4-BE49-F238E27FC236}">
                  <a16:creationId xmlns:a16="http://schemas.microsoft.com/office/drawing/2014/main" id="{05513E48-F3B5-40E9-A052-32576A1A2C97}"/>
                </a:ext>
              </a:extLst>
            </p:cNvPr>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47161" name="Line 40">
              <a:extLst>
                <a:ext uri="{FF2B5EF4-FFF2-40B4-BE49-F238E27FC236}">
                  <a16:creationId xmlns:a16="http://schemas.microsoft.com/office/drawing/2014/main" id="{538C8325-61A3-4916-A3C8-43D653FDB028}"/>
                </a:ext>
              </a:extLst>
            </p:cNvPr>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62" name="Line 41">
              <a:extLst>
                <a:ext uri="{FF2B5EF4-FFF2-40B4-BE49-F238E27FC236}">
                  <a16:creationId xmlns:a16="http://schemas.microsoft.com/office/drawing/2014/main" id="{6811EDD7-C66F-4955-8B9E-B542BB6C31B0}"/>
                </a:ext>
              </a:extLst>
            </p:cNvPr>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63" name="Line 42">
              <a:extLst>
                <a:ext uri="{FF2B5EF4-FFF2-40B4-BE49-F238E27FC236}">
                  <a16:creationId xmlns:a16="http://schemas.microsoft.com/office/drawing/2014/main" id="{4BB84902-B13D-4105-A4E7-3E2A691F0BBF}"/>
                </a:ext>
              </a:extLst>
            </p:cNvPr>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64" name="Line 44">
              <a:extLst>
                <a:ext uri="{FF2B5EF4-FFF2-40B4-BE49-F238E27FC236}">
                  <a16:creationId xmlns:a16="http://schemas.microsoft.com/office/drawing/2014/main" id="{63F9CD1F-4F59-4E29-8C71-0A1B5CB2E85C}"/>
                </a:ext>
              </a:extLst>
            </p:cNvPr>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65" name="Line 45">
              <a:extLst>
                <a:ext uri="{FF2B5EF4-FFF2-40B4-BE49-F238E27FC236}">
                  <a16:creationId xmlns:a16="http://schemas.microsoft.com/office/drawing/2014/main" id="{7AA5FD65-451D-47D2-BFB0-73EA7F2665F7}"/>
                </a:ext>
              </a:extLst>
            </p:cNvPr>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66" name="Line 46">
              <a:extLst>
                <a:ext uri="{FF2B5EF4-FFF2-40B4-BE49-F238E27FC236}">
                  <a16:creationId xmlns:a16="http://schemas.microsoft.com/office/drawing/2014/main" id="{12576966-28F1-44F0-AF2A-4C61201F426A}"/>
                </a:ext>
              </a:extLst>
            </p:cNvPr>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7167" name="Line 47">
              <a:extLst>
                <a:ext uri="{FF2B5EF4-FFF2-40B4-BE49-F238E27FC236}">
                  <a16:creationId xmlns:a16="http://schemas.microsoft.com/office/drawing/2014/main" id="{AD9738F4-BBD8-48BB-B51B-BB0C2004B3A6}"/>
                </a:ext>
              </a:extLst>
            </p:cNvPr>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0" name="Text Box 58">
              <a:extLst>
                <a:ext uri="{FF2B5EF4-FFF2-40B4-BE49-F238E27FC236}">
                  <a16:creationId xmlns:a16="http://schemas.microsoft.com/office/drawing/2014/main" id="{943DECC5-815C-4FA1-A2CF-1856A3A456E8}"/>
                </a:ext>
              </a:extLst>
            </p:cNvPr>
            <p:cNvSpPr txBox="1">
              <a:spLocks noChangeArrowheads="1"/>
            </p:cNvSpPr>
            <p:nvPr/>
          </p:nvSpPr>
          <p:spPr bwMode="auto">
            <a:xfrm>
              <a:off x="719138" y="4156075"/>
              <a:ext cx="390525"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A</a:t>
              </a:r>
            </a:p>
          </p:txBody>
        </p:sp>
        <p:sp>
          <p:nvSpPr>
            <p:cNvPr id="47169" name="Line 60">
              <a:extLst>
                <a:ext uri="{FF2B5EF4-FFF2-40B4-BE49-F238E27FC236}">
                  <a16:creationId xmlns:a16="http://schemas.microsoft.com/office/drawing/2014/main" id="{8B009DC1-D1EE-44C9-A706-6BF9360674BD}"/>
                </a:ext>
              </a:extLst>
            </p:cNvPr>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7170" name="Group 63">
              <a:extLst>
                <a:ext uri="{FF2B5EF4-FFF2-40B4-BE49-F238E27FC236}">
                  <a16:creationId xmlns:a16="http://schemas.microsoft.com/office/drawing/2014/main" id="{94828BF5-82F6-4433-800D-2AF3321AC385}"/>
                </a:ext>
              </a:extLst>
            </p:cNvPr>
            <p:cNvGrpSpPr>
              <a:grpSpLocks/>
            </p:cNvGrpSpPr>
            <p:nvPr/>
          </p:nvGrpSpPr>
          <p:grpSpPr bwMode="auto">
            <a:xfrm>
              <a:off x="7372350" y="4845050"/>
              <a:ext cx="1558925" cy="460375"/>
              <a:chOff x="4351" y="2786"/>
              <a:chExt cx="982" cy="290"/>
            </a:xfrm>
          </p:grpSpPr>
          <p:sp>
            <p:nvSpPr>
              <p:cNvPr id="47201" name="Text Box 64">
                <a:extLst>
                  <a:ext uri="{FF2B5EF4-FFF2-40B4-BE49-F238E27FC236}">
                    <a16:creationId xmlns:a16="http://schemas.microsoft.com/office/drawing/2014/main" id="{A9FABBB0-37D8-4E2B-8455-180679B3A7DF}"/>
                  </a:ext>
                </a:extLst>
              </p:cNvPr>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222.222.222.222</a:t>
                </a:r>
              </a:p>
            </p:txBody>
          </p:sp>
          <p:sp>
            <p:nvSpPr>
              <p:cNvPr id="47202" name="Text Box 65">
                <a:extLst>
                  <a:ext uri="{FF2B5EF4-FFF2-40B4-BE49-F238E27FC236}">
                    <a16:creationId xmlns:a16="http://schemas.microsoft.com/office/drawing/2014/main" id="{6208DC92-2433-40AF-BE14-7F2E50280A76}"/>
                  </a:ext>
                </a:extLst>
              </p:cNvPr>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49-BD-D2-C7-56-2A</a:t>
                </a:r>
              </a:p>
            </p:txBody>
          </p:sp>
        </p:grpSp>
        <p:sp>
          <p:nvSpPr>
            <p:cNvPr id="47171" name="Line 67">
              <a:extLst>
                <a:ext uri="{FF2B5EF4-FFF2-40B4-BE49-F238E27FC236}">
                  <a16:creationId xmlns:a16="http://schemas.microsoft.com/office/drawing/2014/main" id="{3CB0D72A-355D-458F-8DC6-EDE05A6F1008}"/>
                </a:ext>
              </a:extLst>
            </p:cNvPr>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72" name="Line 68">
              <a:extLst>
                <a:ext uri="{FF2B5EF4-FFF2-40B4-BE49-F238E27FC236}">
                  <a16:creationId xmlns:a16="http://schemas.microsoft.com/office/drawing/2014/main" id="{17E32FF0-73B1-4A5A-ABC0-A870F7D0715A}"/>
                </a:ext>
              </a:extLst>
            </p:cNvPr>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73" name="Text Box 71">
              <a:extLst>
                <a:ext uri="{FF2B5EF4-FFF2-40B4-BE49-F238E27FC236}">
                  <a16:creationId xmlns:a16="http://schemas.microsoft.com/office/drawing/2014/main" id="{F3BBECD3-D123-4BDA-B313-B3D7EFF70DB8}"/>
                </a:ext>
              </a:extLst>
            </p:cNvPr>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222.222.222.221</a:t>
              </a:r>
            </a:p>
          </p:txBody>
        </p:sp>
        <p:sp>
          <p:nvSpPr>
            <p:cNvPr id="47174" name="Text Box 72">
              <a:extLst>
                <a:ext uri="{FF2B5EF4-FFF2-40B4-BE49-F238E27FC236}">
                  <a16:creationId xmlns:a16="http://schemas.microsoft.com/office/drawing/2014/main" id="{53C3F115-B51B-4EC6-8215-62426D7EC2B2}"/>
                </a:ext>
              </a:extLst>
            </p:cNvPr>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88-B2-2F-54-1A-0F</a:t>
              </a:r>
            </a:p>
          </p:txBody>
        </p:sp>
        <p:sp>
          <p:nvSpPr>
            <p:cNvPr id="47175" name="Line 73">
              <a:extLst>
                <a:ext uri="{FF2B5EF4-FFF2-40B4-BE49-F238E27FC236}">
                  <a16:creationId xmlns:a16="http://schemas.microsoft.com/office/drawing/2014/main" id="{864E3CB4-7A85-4450-8E34-C698B09A58EF}"/>
                </a:ext>
              </a:extLst>
            </p:cNvPr>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76" name="Line 74">
              <a:extLst>
                <a:ext uri="{FF2B5EF4-FFF2-40B4-BE49-F238E27FC236}">
                  <a16:creationId xmlns:a16="http://schemas.microsoft.com/office/drawing/2014/main" id="{8DC83A47-2E12-492E-AEA3-98BC04272CE1}"/>
                </a:ext>
              </a:extLst>
            </p:cNvPr>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7177" name="Freeform 75">
              <a:extLst>
                <a:ext uri="{FF2B5EF4-FFF2-40B4-BE49-F238E27FC236}">
                  <a16:creationId xmlns:a16="http://schemas.microsoft.com/office/drawing/2014/main" id="{41C188F4-50C9-456C-A45B-4A1C225775AC}"/>
                </a:ext>
              </a:extLst>
            </p:cNvPr>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130" name="Text Box 76">
              <a:extLst>
                <a:ext uri="{FF2B5EF4-FFF2-40B4-BE49-F238E27FC236}">
                  <a16:creationId xmlns:a16="http://schemas.microsoft.com/office/drawing/2014/main" id="{353434DD-28B4-4EC1-9C4C-0360FFA6E03C}"/>
                </a:ext>
              </a:extLst>
            </p:cNvPr>
            <p:cNvSpPr txBox="1">
              <a:spLocks noChangeArrowheads="1"/>
            </p:cNvSpPr>
            <p:nvPr/>
          </p:nvSpPr>
          <p:spPr bwMode="auto">
            <a:xfrm>
              <a:off x="8307388" y="4073525"/>
              <a:ext cx="357187"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B</a:t>
              </a:r>
            </a:p>
          </p:txBody>
        </p:sp>
        <p:grpSp>
          <p:nvGrpSpPr>
            <p:cNvPr id="47179" name="Group 130">
              <a:extLst>
                <a:ext uri="{FF2B5EF4-FFF2-40B4-BE49-F238E27FC236}">
                  <a16:creationId xmlns:a16="http://schemas.microsoft.com/office/drawing/2014/main" id="{EF8C3AE1-604B-4C0E-917E-C94B2A2736F6}"/>
                </a:ext>
              </a:extLst>
            </p:cNvPr>
            <p:cNvGrpSpPr>
              <a:grpSpLocks/>
            </p:cNvGrpSpPr>
            <p:nvPr/>
          </p:nvGrpSpPr>
          <p:grpSpPr bwMode="auto">
            <a:xfrm>
              <a:off x="7179310" y="4033520"/>
              <a:ext cx="1009650" cy="855028"/>
              <a:chOff x="7179310" y="4033520"/>
              <a:chExt cx="1009650" cy="855028"/>
            </a:xfrm>
          </p:grpSpPr>
          <p:grpSp>
            <p:nvGrpSpPr>
              <p:cNvPr id="47197" name="Group 44">
                <a:extLst>
                  <a:ext uri="{FF2B5EF4-FFF2-40B4-BE49-F238E27FC236}">
                    <a16:creationId xmlns:a16="http://schemas.microsoft.com/office/drawing/2014/main" id="{71E0926F-86C6-4C46-A8B2-DF8A6AB05C62}"/>
                  </a:ext>
                </a:extLst>
              </p:cNvPr>
              <p:cNvGrpSpPr>
                <a:grpSpLocks/>
              </p:cNvGrpSpPr>
              <p:nvPr/>
            </p:nvGrpSpPr>
            <p:grpSpPr bwMode="auto">
              <a:xfrm>
                <a:off x="7179310" y="4033520"/>
                <a:ext cx="1009650" cy="855028"/>
                <a:chOff x="-44" y="1473"/>
                <a:chExt cx="981" cy="1105"/>
              </a:xfrm>
            </p:grpSpPr>
            <p:pic>
              <p:nvPicPr>
                <p:cNvPr id="47199" name="Picture 45" descr="desktop_computer_stylized_medium">
                  <a:extLst>
                    <a:ext uri="{FF2B5EF4-FFF2-40B4-BE49-F238E27FC236}">
                      <a16:creationId xmlns:a16="http://schemas.microsoft.com/office/drawing/2014/main" id="{6E07C9D4-81B4-4BE9-8334-22145003D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0" name="Freeform 46">
                  <a:extLst>
                    <a:ext uri="{FF2B5EF4-FFF2-40B4-BE49-F238E27FC236}">
                      <a16:creationId xmlns:a16="http://schemas.microsoft.com/office/drawing/2014/main" id="{ECB9F460-7E53-4890-965C-FCA303444C0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0" name="Rectangle 43">
                <a:extLst>
                  <a:ext uri="{FF2B5EF4-FFF2-40B4-BE49-F238E27FC236}">
                    <a16:creationId xmlns:a16="http://schemas.microsoft.com/office/drawing/2014/main" id="{9AD0F60D-EAA9-4D30-A1DE-EC57CBC99624}"/>
                  </a:ext>
                </a:extLst>
              </p:cNvPr>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7180" name="Group 131">
              <a:extLst>
                <a:ext uri="{FF2B5EF4-FFF2-40B4-BE49-F238E27FC236}">
                  <a16:creationId xmlns:a16="http://schemas.microsoft.com/office/drawing/2014/main" id="{BACB024B-4206-4D5B-A798-6719D5E19929}"/>
                </a:ext>
              </a:extLst>
            </p:cNvPr>
            <p:cNvGrpSpPr>
              <a:grpSpLocks/>
            </p:cNvGrpSpPr>
            <p:nvPr/>
          </p:nvGrpSpPr>
          <p:grpSpPr bwMode="auto">
            <a:xfrm>
              <a:off x="3757931" y="4714240"/>
              <a:ext cx="1291589" cy="426719"/>
              <a:chOff x="4011931" y="3379152"/>
              <a:chExt cx="1262062" cy="390207"/>
            </a:xfrm>
          </p:grpSpPr>
          <p:sp>
            <p:nvSpPr>
              <p:cNvPr id="138" name="Rectangle 43">
                <a:extLst>
                  <a:ext uri="{FF2B5EF4-FFF2-40B4-BE49-F238E27FC236}">
                    <a16:creationId xmlns:a16="http://schemas.microsoft.com/office/drawing/2014/main" id="{2EA81C90-0167-4242-B86B-EB84BB47F92A}"/>
                  </a:ext>
                </a:extLst>
              </p:cNvPr>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7187" name="Group 1185">
                <a:extLst>
                  <a:ext uri="{FF2B5EF4-FFF2-40B4-BE49-F238E27FC236}">
                    <a16:creationId xmlns:a16="http://schemas.microsoft.com/office/drawing/2014/main" id="{BEC6A0B2-D349-4814-8E2C-2A4550A54FD9}"/>
                  </a:ext>
                </a:extLst>
              </p:cNvPr>
              <p:cNvGrpSpPr>
                <a:grpSpLocks/>
              </p:cNvGrpSpPr>
              <p:nvPr/>
            </p:nvGrpSpPr>
            <p:grpSpPr bwMode="auto">
              <a:xfrm>
                <a:off x="4197985" y="3379152"/>
                <a:ext cx="892175" cy="390207"/>
                <a:chOff x="4650" y="1129"/>
                <a:chExt cx="246" cy="95"/>
              </a:xfrm>
            </p:grpSpPr>
            <p:sp>
              <p:nvSpPr>
                <p:cNvPr id="47189" name="Oval 407">
                  <a:extLst>
                    <a:ext uri="{FF2B5EF4-FFF2-40B4-BE49-F238E27FC236}">
                      <a16:creationId xmlns:a16="http://schemas.microsoft.com/office/drawing/2014/main" id="{65B0DE3F-B444-459E-A08B-35FDFC35277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7190" name="Rectangle 410">
                  <a:extLst>
                    <a:ext uri="{FF2B5EF4-FFF2-40B4-BE49-F238E27FC236}">
                      <a16:creationId xmlns:a16="http://schemas.microsoft.com/office/drawing/2014/main" id="{515D63B1-12DE-4F74-BA5B-5283EB10C4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47191" name="Oval 411">
                  <a:extLst>
                    <a:ext uri="{FF2B5EF4-FFF2-40B4-BE49-F238E27FC236}">
                      <a16:creationId xmlns:a16="http://schemas.microsoft.com/office/drawing/2014/main" id="{6C4C0A98-4D8F-4571-AEDE-D608EC556B3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grpSp>
              <p:nvGrpSpPr>
                <p:cNvPr id="47192" name="Group 1189">
                  <a:extLst>
                    <a:ext uri="{FF2B5EF4-FFF2-40B4-BE49-F238E27FC236}">
                      <a16:creationId xmlns:a16="http://schemas.microsoft.com/office/drawing/2014/main" id="{7D6E5652-EAEA-49D1-868D-8403A1D50797}"/>
                    </a:ext>
                  </a:extLst>
                </p:cNvPr>
                <p:cNvGrpSpPr>
                  <a:grpSpLocks/>
                </p:cNvGrpSpPr>
                <p:nvPr/>
              </p:nvGrpSpPr>
              <p:grpSpPr bwMode="auto">
                <a:xfrm>
                  <a:off x="4699" y="1145"/>
                  <a:ext cx="138" cy="29"/>
                  <a:chOff x="2468" y="1332"/>
                  <a:chExt cx="310" cy="60"/>
                </a:xfrm>
              </p:grpSpPr>
              <p:sp>
                <p:nvSpPr>
                  <p:cNvPr id="47195" name="Freeform 1190">
                    <a:extLst>
                      <a:ext uri="{FF2B5EF4-FFF2-40B4-BE49-F238E27FC236}">
                        <a16:creationId xmlns:a16="http://schemas.microsoft.com/office/drawing/2014/main" id="{95BF7D6E-4825-4D7D-89C4-13456C3312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6" name="Freeform 1191">
                    <a:extLst>
                      <a:ext uri="{FF2B5EF4-FFF2-40B4-BE49-F238E27FC236}">
                        <a16:creationId xmlns:a16="http://schemas.microsoft.com/office/drawing/2014/main" id="{0386D6A8-8DA4-4DE5-8A14-53483760A16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193" name="Line 1192">
                  <a:extLst>
                    <a:ext uri="{FF2B5EF4-FFF2-40B4-BE49-F238E27FC236}">
                      <a16:creationId xmlns:a16="http://schemas.microsoft.com/office/drawing/2014/main" id="{1AE5AAF0-E5BC-449F-92B6-FF39BDAE537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4" name="Line 1193">
                  <a:extLst>
                    <a:ext uri="{FF2B5EF4-FFF2-40B4-BE49-F238E27FC236}">
                      <a16:creationId xmlns:a16="http://schemas.microsoft.com/office/drawing/2014/main" id="{B8A777A5-8453-41DD-A330-FD2BEB301D0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0" name="Rectangle 43">
                <a:extLst>
                  <a:ext uri="{FF2B5EF4-FFF2-40B4-BE49-F238E27FC236}">
                    <a16:creationId xmlns:a16="http://schemas.microsoft.com/office/drawing/2014/main" id="{91FFA801-7B6B-45CA-8892-08CFA6FBE077}"/>
                  </a:ext>
                </a:extLst>
              </p:cNvPr>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47181" name="Group 132">
              <a:extLst>
                <a:ext uri="{FF2B5EF4-FFF2-40B4-BE49-F238E27FC236}">
                  <a16:creationId xmlns:a16="http://schemas.microsoft.com/office/drawing/2014/main" id="{498DB98B-BEC7-41E3-A1E8-BD7D987D2C43}"/>
                </a:ext>
              </a:extLst>
            </p:cNvPr>
            <p:cNvGrpSpPr>
              <a:grpSpLocks/>
            </p:cNvGrpSpPr>
            <p:nvPr/>
          </p:nvGrpSpPr>
          <p:grpSpPr bwMode="auto">
            <a:xfrm>
              <a:off x="1483360" y="5313680"/>
              <a:ext cx="701043" cy="517588"/>
              <a:chOff x="1046480" y="3962400"/>
              <a:chExt cx="1026163" cy="761428"/>
            </a:xfrm>
          </p:grpSpPr>
          <p:sp>
            <p:nvSpPr>
              <p:cNvPr id="134" name="Rectangle 48">
                <a:extLst>
                  <a:ext uri="{FF2B5EF4-FFF2-40B4-BE49-F238E27FC236}">
                    <a16:creationId xmlns:a16="http://schemas.microsoft.com/office/drawing/2014/main" id="{3148F5B6-F74B-4AF2-B710-9AE04ED2BB0C}"/>
                  </a:ext>
                </a:extLst>
              </p:cNvPr>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47183" name="Group 49">
                <a:extLst>
                  <a:ext uri="{FF2B5EF4-FFF2-40B4-BE49-F238E27FC236}">
                    <a16:creationId xmlns:a16="http://schemas.microsoft.com/office/drawing/2014/main" id="{9BDB1028-0DFF-413E-8668-1D8BB5A2FAF1}"/>
                  </a:ext>
                </a:extLst>
              </p:cNvPr>
              <p:cNvGrpSpPr>
                <a:grpSpLocks/>
              </p:cNvGrpSpPr>
              <p:nvPr/>
            </p:nvGrpSpPr>
            <p:grpSpPr bwMode="auto">
              <a:xfrm>
                <a:off x="1046480" y="3962400"/>
                <a:ext cx="936071" cy="761428"/>
                <a:chOff x="-44" y="1473"/>
                <a:chExt cx="981" cy="1105"/>
              </a:xfrm>
            </p:grpSpPr>
            <p:pic>
              <p:nvPicPr>
                <p:cNvPr id="47184" name="Picture 50" descr="desktop_computer_stylized_medium">
                  <a:extLst>
                    <a:ext uri="{FF2B5EF4-FFF2-40B4-BE49-F238E27FC236}">
                      <a16:creationId xmlns:a16="http://schemas.microsoft.com/office/drawing/2014/main" id="{D50D4F05-09BD-4E2B-96C4-344230425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85" name="Freeform 51">
                  <a:extLst>
                    <a:ext uri="{FF2B5EF4-FFF2-40B4-BE49-F238E27FC236}">
                      <a16:creationId xmlns:a16="http://schemas.microsoft.com/office/drawing/2014/main" id="{0F719F26-A564-4D86-BC8A-24F7A25F387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sp>
        <p:nvSpPr>
          <p:cNvPr id="47107" name="Footer Placeholder 4">
            <a:extLst>
              <a:ext uri="{FF2B5EF4-FFF2-40B4-BE49-F238E27FC236}">
                <a16:creationId xmlns:a16="http://schemas.microsoft.com/office/drawing/2014/main" id="{FA8B81D4-4D16-4DD3-9324-A7AD0E55CFF5}"/>
              </a:ext>
            </a:extLst>
          </p:cNvPr>
          <p:cNvSpPr>
            <a:spLocks noGrp="1"/>
          </p:cNvSpPr>
          <p:nvPr>
            <p:ph type="ftr" sz="quarter" idx="4294967295"/>
          </p:nvPr>
        </p:nvSpPr>
        <p:spPr>
          <a:xfrm>
            <a:off x="0" y="6356350"/>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cs typeface="Arial" panose="020B0604020202020204" pitchFamily="34" charset="0"/>
              </a:rPr>
              <a:t>Link Layer</a:t>
            </a:r>
          </a:p>
        </p:txBody>
      </p:sp>
      <p:sp>
        <p:nvSpPr>
          <p:cNvPr id="47108" name="Slide Number Placeholder 5">
            <a:extLst>
              <a:ext uri="{FF2B5EF4-FFF2-40B4-BE49-F238E27FC236}">
                <a16:creationId xmlns:a16="http://schemas.microsoft.com/office/drawing/2014/main" id="{C40467A0-0B48-49A7-914D-169441D52E6F}"/>
              </a:ext>
            </a:extLst>
          </p:cNvPr>
          <p:cNvSpPr>
            <a:spLocks noGrp="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44C8DE18-CA0F-47C4-A19F-B04A29D86A7B}" type="slidenum">
              <a:rPr lang="en-US" altLang="en-US" sz="1200" smtClean="0">
                <a:latin typeface="Arial" panose="020B0604020202020204" pitchFamily="34" charset="0"/>
              </a:rPr>
              <a:pPr>
                <a:lnSpc>
                  <a:spcPct val="100000"/>
                </a:lnSpc>
                <a:spcBef>
                  <a:spcPct val="0"/>
                </a:spcBef>
                <a:buClrTx/>
                <a:buSzTx/>
                <a:buFontTx/>
                <a:buNone/>
              </a:pPr>
              <a:t>16</a:t>
            </a:fld>
            <a:endParaRPr lang="en-US" altLang="en-US" sz="1200">
              <a:latin typeface="Arial" panose="020B0604020202020204" pitchFamily="34" charset="0"/>
            </a:endParaRPr>
          </a:p>
        </p:txBody>
      </p:sp>
      <p:sp>
        <p:nvSpPr>
          <p:cNvPr id="48134" name="Rectangle 3">
            <a:extLst>
              <a:ext uri="{FF2B5EF4-FFF2-40B4-BE49-F238E27FC236}">
                <a16:creationId xmlns:a16="http://schemas.microsoft.com/office/drawing/2014/main" id="{4323FC34-3216-45B2-875B-0F49B5AC6F9E}"/>
              </a:ext>
            </a:extLst>
          </p:cNvPr>
          <p:cNvSpPr>
            <a:spLocks noGrp="1" noChangeArrowheads="1"/>
          </p:cNvSpPr>
          <p:nvPr>
            <p:ph type="title" idx="4294967295"/>
          </p:nvPr>
        </p:nvSpPr>
        <p:spPr>
          <a:xfrm>
            <a:off x="0" y="0"/>
            <a:ext cx="8001000" cy="1143000"/>
          </a:xfrm>
        </p:spPr>
        <p:txBody>
          <a:bodyPr/>
          <a:lstStyle/>
          <a:p>
            <a:pPr>
              <a:defRPr/>
            </a:pPr>
            <a:r>
              <a:rPr lang="en-US" sz="4000" dirty="0">
                <a:ea typeface="ＭＳ Ｐゴシック" charset="0"/>
                <a:cs typeface="+mj-cs"/>
              </a:rPr>
              <a:t>Addressing: routing to another LAN</a:t>
            </a:r>
          </a:p>
        </p:txBody>
      </p:sp>
      <p:sp>
        <p:nvSpPr>
          <p:cNvPr id="718850" name="AutoShape 2">
            <a:extLst>
              <a:ext uri="{FF2B5EF4-FFF2-40B4-BE49-F238E27FC236}">
                <a16:creationId xmlns:a16="http://schemas.microsoft.com/office/drawing/2014/main" id="{F7DBC139-AE56-46AB-957E-5D4B0C0E4F90}"/>
              </a:ext>
            </a:extLst>
          </p:cNvPr>
          <p:cNvSpPr>
            <a:spLocks noChangeArrowheads="1"/>
          </p:cNvSpPr>
          <p:nvPr/>
        </p:nvSpPr>
        <p:spPr bwMode="auto">
          <a:xfrm>
            <a:off x="5710238" y="3144838"/>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grpSp>
        <p:nvGrpSpPr>
          <p:cNvPr id="47111" name="Group 67">
            <a:extLst>
              <a:ext uri="{FF2B5EF4-FFF2-40B4-BE49-F238E27FC236}">
                <a16:creationId xmlns:a16="http://schemas.microsoft.com/office/drawing/2014/main" id="{92C9E157-DA27-4D08-918B-44A3F490B324}"/>
              </a:ext>
            </a:extLst>
          </p:cNvPr>
          <p:cNvGrpSpPr>
            <a:grpSpLocks/>
          </p:cNvGrpSpPr>
          <p:nvPr/>
        </p:nvGrpSpPr>
        <p:grpSpPr bwMode="auto">
          <a:xfrm>
            <a:off x="5216525" y="2701925"/>
            <a:ext cx="2011363" cy="760413"/>
            <a:chOff x="1197" y="1665"/>
            <a:chExt cx="1267" cy="479"/>
          </a:xfrm>
        </p:grpSpPr>
        <p:grpSp>
          <p:nvGrpSpPr>
            <p:cNvPr id="47145" name="Group 68">
              <a:extLst>
                <a:ext uri="{FF2B5EF4-FFF2-40B4-BE49-F238E27FC236}">
                  <a16:creationId xmlns:a16="http://schemas.microsoft.com/office/drawing/2014/main" id="{3752175F-AFA3-4AD6-9040-F7692582C96B}"/>
                </a:ext>
              </a:extLst>
            </p:cNvPr>
            <p:cNvGrpSpPr>
              <a:grpSpLocks/>
            </p:cNvGrpSpPr>
            <p:nvPr/>
          </p:nvGrpSpPr>
          <p:grpSpPr bwMode="auto">
            <a:xfrm>
              <a:off x="1231" y="1990"/>
              <a:ext cx="691" cy="154"/>
              <a:chOff x="1231" y="1990"/>
              <a:chExt cx="691" cy="154"/>
            </a:xfrm>
          </p:grpSpPr>
          <p:sp>
            <p:nvSpPr>
              <p:cNvPr id="47147" name="Rectangle 69">
                <a:extLst>
                  <a:ext uri="{FF2B5EF4-FFF2-40B4-BE49-F238E27FC236}">
                    <a16:creationId xmlns:a16="http://schemas.microsoft.com/office/drawing/2014/main" id="{A6F23631-0461-4E40-B320-2236C1F1A307}"/>
                  </a:ext>
                </a:extLst>
              </p:cNvPr>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7148" name="Line 70">
                <a:extLst>
                  <a:ext uri="{FF2B5EF4-FFF2-40B4-BE49-F238E27FC236}">
                    <a16:creationId xmlns:a16="http://schemas.microsoft.com/office/drawing/2014/main" id="{7EB30448-4C7B-4CAC-B243-A453CF19C1CD}"/>
                  </a:ext>
                </a:extLst>
              </p:cNvPr>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49" name="Line 71">
                <a:extLst>
                  <a:ext uri="{FF2B5EF4-FFF2-40B4-BE49-F238E27FC236}">
                    <a16:creationId xmlns:a16="http://schemas.microsoft.com/office/drawing/2014/main" id="{68706C73-08EE-47A1-8085-A0F3456CD3FC}"/>
                  </a:ext>
                </a:extLst>
              </p:cNvPr>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46" name="Text Box 72">
              <a:extLst>
                <a:ext uri="{FF2B5EF4-FFF2-40B4-BE49-F238E27FC236}">
                  <a16:creationId xmlns:a16="http://schemas.microsoft.com/office/drawing/2014/main" id="{C314966E-CEC5-4B92-88B3-0DAE8DD68258}"/>
                </a:ext>
              </a:extLst>
            </p:cNvPr>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IP src: 111.111.111.111</a:t>
              </a:r>
            </a:p>
            <a:p>
              <a:pPr>
                <a:lnSpc>
                  <a:spcPct val="100000"/>
                </a:lnSpc>
                <a:spcBef>
                  <a:spcPct val="0"/>
                </a:spcBef>
                <a:buClrTx/>
                <a:buSzTx/>
                <a:buFontTx/>
                <a:buNone/>
              </a:pPr>
              <a:r>
                <a:rPr lang="en-US" altLang="en-US" sz="1200" i="0">
                  <a:latin typeface="Arial" panose="020B0604020202020204" pitchFamily="34" charset="0"/>
                </a:rPr>
                <a:t>   IP dest: 222.222.222.222</a:t>
              </a:r>
            </a:p>
          </p:txBody>
        </p:sp>
      </p:grpSp>
      <p:grpSp>
        <p:nvGrpSpPr>
          <p:cNvPr id="18" name="Group 73">
            <a:extLst>
              <a:ext uri="{FF2B5EF4-FFF2-40B4-BE49-F238E27FC236}">
                <a16:creationId xmlns:a16="http://schemas.microsoft.com/office/drawing/2014/main" id="{F0CFAFB5-44DD-4508-B7EB-B17F0822902E}"/>
              </a:ext>
            </a:extLst>
          </p:cNvPr>
          <p:cNvGrpSpPr>
            <a:grpSpLocks/>
          </p:cNvGrpSpPr>
          <p:nvPr/>
        </p:nvGrpSpPr>
        <p:grpSpPr bwMode="auto">
          <a:xfrm>
            <a:off x="5340350" y="2952750"/>
            <a:ext cx="146050" cy="385763"/>
            <a:chOff x="1272" y="1762"/>
            <a:chExt cx="92" cy="243"/>
          </a:xfrm>
        </p:grpSpPr>
        <p:sp>
          <p:nvSpPr>
            <p:cNvPr id="47143" name="Line 74">
              <a:extLst>
                <a:ext uri="{FF2B5EF4-FFF2-40B4-BE49-F238E27FC236}">
                  <a16:creationId xmlns:a16="http://schemas.microsoft.com/office/drawing/2014/main" id="{5542B511-8AAC-4AEF-86D7-A85F3FB38FD3}"/>
                </a:ext>
              </a:extLst>
            </p:cNvPr>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44" name="Line 75">
              <a:extLst>
                <a:ext uri="{FF2B5EF4-FFF2-40B4-BE49-F238E27FC236}">
                  <a16:creationId xmlns:a16="http://schemas.microsoft.com/office/drawing/2014/main" id="{2AE69A86-411A-4F15-8831-AAD25269C21B}"/>
                </a:ext>
              </a:extLst>
            </p:cNvPr>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18924" name="Rectangle 76">
            <a:extLst>
              <a:ext uri="{FF2B5EF4-FFF2-40B4-BE49-F238E27FC236}">
                <a16:creationId xmlns:a16="http://schemas.microsoft.com/office/drawing/2014/main" id="{7CFCFAB2-C899-486F-B834-0796148D1911}"/>
              </a:ext>
            </a:extLst>
          </p:cNvPr>
          <p:cNvSpPr>
            <a:spLocks noChangeArrowheads="1"/>
          </p:cNvSpPr>
          <p:nvPr/>
        </p:nvSpPr>
        <p:spPr bwMode="auto">
          <a:xfrm>
            <a:off x="652462" y="1231107"/>
            <a:ext cx="77724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a:t>R forwards datagram with IP source A, destination B </a:t>
            </a:r>
          </a:p>
        </p:txBody>
      </p:sp>
      <p:sp>
        <p:nvSpPr>
          <p:cNvPr id="718925" name="Rectangle 77">
            <a:extLst>
              <a:ext uri="{FF2B5EF4-FFF2-40B4-BE49-F238E27FC236}">
                <a16:creationId xmlns:a16="http://schemas.microsoft.com/office/drawing/2014/main" id="{E840C425-F473-4EAA-8136-961A340EF44E}"/>
              </a:ext>
            </a:extLst>
          </p:cNvPr>
          <p:cNvSpPr>
            <a:spLocks noChangeArrowheads="1"/>
          </p:cNvSpPr>
          <p:nvPr/>
        </p:nvSpPr>
        <p:spPr bwMode="auto">
          <a:xfrm>
            <a:off x="562934" y="1588135"/>
            <a:ext cx="77724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R creates link-layer frame with B's MAC address as </a:t>
            </a:r>
            <a:r>
              <a:rPr lang="en-US" altLang="en-US" sz="2000" i="0" dirty="0" err="1"/>
              <a:t>dest</a:t>
            </a:r>
            <a:r>
              <a:rPr lang="en-US" altLang="en-US" sz="2000" i="0" dirty="0"/>
              <a:t>, frame contains A-to-B IP datagram</a:t>
            </a:r>
            <a:endParaRPr lang="en-US" altLang="en-US" i="0" dirty="0"/>
          </a:p>
        </p:txBody>
      </p:sp>
      <p:grpSp>
        <p:nvGrpSpPr>
          <p:cNvPr id="19" name="Group 78">
            <a:extLst>
              <a:ext uri="{FF2B5EF4-FFF2-40B4-BE49-F238E27FC236}">
                <a16:creationId xmlns:a16="http://schemas.microsoft.com/office/drawing/2014/main" id="{CD00FB12-AA43-4C1A-815F-CE49DF1CBF69}"/>
              </a:ext>
            </a:extLst>
          </p:cNvPr>
          <p:cNvGrpSpPr>
            <a:grpSpLocks/>
          </p:cNvGrpSpPr>
          <p:nvPr/>
        </p:nvGrpSpPr>
        <p:grpSpPr bwMode="auto">
          <a:xfrm>
            <a:off x="4791075" y="2293938"/>
            <a:ext cx="2398713" cy="1519237"/>
            <a:chOff x="931" y="1414"/>
            <a:chExt cx="1511" cy="957"/>
          </a:xfrm>
        </p:grpSpPr>
        <p:sp>
          <p:nvSpPr>
            <p:cNvPr id="47131" name="Text Box 79">
              <a:extLst>
                <a:ext uri="{FF2B5EF4-FFF2-40B4-BE49-F238E27FC236}">
                  <a16:creationId xmlns:a16="http://schemas.microsoft.com/office/drawing/2014/main" id="{20849355-AE79-408D-B74C-DA854A7D5D59}"/>
                </a:ext>
              </a:extLst>
            </p:cNvPr>
            <p:cNvSpPr txBox="1">
              <a:spLocks noChangeArrowheads="1"/>
            </p:cNvSpPr>
            <p:nvPr/>
          </p:nvSpPr>
          <p:spPr bwMode="auto">
            <a:xfrm>
              <a:off x="931" y="1414"/>
              <a:ext cx="151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MAC src: </a:t>
              </a:r>
              <a:r>
                <a:rPr lang="en-US" altLang="en-US" sz="1200" i="0">
                  <a:solidFill>
                    <a:srgbClr val="FF0000"/>
                  </a:solidFill>
                  <a:latin typeface="Arial" panose="020B0604020202020204" pitchFamily="34" charset="0"/>
                </a:rPr>
                <a:t>1A-23-F9-CD-06-9B</a:t>
              </a:r>
            </a:p>
            <a:p>
              <a:pPr>
                <a:lnSpc>
                  <a:spcPct val="100000"/>
                </a:lnSpc>
                <a:spcBef>
                  <a:spcPct val="0"/>
                </a:spcBef>
                <a:buClrTx/>
                <a:buSzTx/>
                <a:buFontTx/>
                <a:buNone/>
              </a:pPr>
              <a:r>
                <a:rPr lang="en-US" altLang="en-US" sz="1200" i="0">
                  <a:latin typeface="Arial" panose="020B0604020202020204" pitchFamily="34" charset="0"/>
                </a:rPr>
                <a:t>  MAC dest: </a:t>
              </a:r>
              <a:r>
                <a:rPr lang="en-US" altLang="en-US" sz="1200" i="0">
                  <a:solidFill>
                    <a:srgbClr val="FF0000"/>
                  </a:solidFill>
                  <a:latin typeface="Arial" panose="020B0604020202020204" pitchFamily="34" charset="0"/>
                </a:rPr>
                <a:t>49-BD-D2-C7-56-2A</a:t>
              </a:r>
            </a:p>
            <a:p>
              <a:pPr>
                <a:lnSpc>
                  <a:spcPct val="100000"/>
                </a:lnSpc>
                <a:spcBef>
                  <a:spcPct val="0"/>
                </a:spcBef>
                <a:buClrTx/>
                <a:buSzTx/>
                <a:buFontTx/>
                <a:buNone/>
              </a:pPr>
              <a:endParaRPr lang="en-US" altLang="en-US" sz="1200" i="0">
                <a:solidFill>
                  <a:srgbClr val="FF0000"/>
                </a:solidFill>
                <a:latin typeface="Arial" panose="020B0604020202020204" pitchFamily="34" charset="0"/>
              </a:endParaRPr>
            </a:p>
          </p:txBody>
        </p:sp>
        <p:grpSp>
          <p:nvGrpSpPr>
            <p:cNvPr id="47132" name="Group 80">
              <a:extLst>
                <a:ext uri="{FF2B5EF4-FFF2-40B4-BE49-F238E27FC236}">
                  <a16:creationId xmlns:a16="http://schemas.microsoft.com/office/drawing/2014/main" id="{B532ABED-D166-4C0F-9210-466A24246C60}"/>
                </a:ext>
              </a:extLst>
            </p:cNvPr>
            <p:cNvGrpSpPr>
              <a:grpSpLocks/>
            </p:cNvGrpSpPr>
            <p:nvPr/>
          </p:nvGrpSpPr>
          <p:grpSpPr bwMode="auto">
            <a:xfrm>
              <a:off x="981" y="2182"/>
              <a:ext cx="1049" cy="189"/>
              <a:chOff x="2829" y="2040"/>
              <a:chExt cx="1049" cy="189"/>
            </a:xfrm>
          </p:grpSpPr>
          <p:sp>
            <p:nvSpPr>
              <p:cNvPr id="47137" name="Rectangle 81">
                <a:extLst>
                  <a:ext uri="{FF2B5EF4-FFF2-40B4-BE49-F238E27FC236}">
                    <a16:creationId xmlns:a16="http://schemas.microsoft.com/office/drawing/2014/main" id="{77C781F3-BD5D-4329-BC8A-63A93FC42C1E}"/>
                  </a:ext>
                </a:extLst>
              </p:cNvPr>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7138" name="Rectangle 82">
                <a:extLst>
                  <a:ext uri="{FF2B5EF4-FFF2-40B4-BE49-F238E27FC236}">
                    <a16:creationId xmlns:a16="http://schemas.microsoft.com/office/drawing/2014/main" id="{07D05D19-919A-49F5-841A-CFBD8CDF25F2}"/>
                  </a:ext>
                </a:extLst>
              </p:cNvPr>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7139" name="Line 83">
                <a:extLst>
                  <a:ext uri="{FF2B5EF4-FFF2-40B4-BE49-F238E27FC236}">
                    <a16:creationId xmlns:a16="http://schemas.microsoft.com/office/drawing/2014/main" id="{D357F93E-B079-4483-9FAE-709B92520158}"/>
                  </a:ext>
                </a:extLst>
              </p:cNvPr>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40" name="Line 84">
                <a:extLst>
                  <a:ext uri="{FF2B5EF4-FFF2-40B4-BE49-F238E27FC236}">
                    <a16:creationId xmlns:a16="http://schemas.microsoft.com/office/drawing/2014/main" id="{2B873196-ABD5-4F93-8059-CEAD0234FA26}"/>
                  </a:ext>
                </a:extLst>
              </p:cNvPr>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41" name="Line 85">
                <a:extLst>
                  <a:ext uri="{FF2B5EF4-FFF2-40B4-BE49-F238E27FC236}">
                    <a16:creationId xmlns:a16="http://schemas.microsoft.com/office/drawing/2014/main" id="{D880B78F-6B98-4418-B136-FD5C20B4D6F3}"/>
                  </a:ext>
                </a:extLst>
              </p:cNvPr>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42" name="Line 86">
                <a:extLst>
                  <a:ext uri="{FF2B5EF4-FFF2-40B4-BE49-F238E27FC236}">
                    <a16:creationId xmlns:a16="http://schemas.microsoft.com/office/drawing/2014/main" id="{C2C941A8-ED22-4371-9A1A-155133659C68}"/>
                  </a:ext>
                </a:extLst>
              </p:cNvPr>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33" name="Line 87">
              <a:extLst>
                <a:ext uri="{FF2B5EF4-FFF2-40B4-BE49-F238E27FC236}">
                  <a16:creationId xmlns:a16="http://schemas.microsoft.com/office/drawing/2014/main" id="{574B6F7B-2587-4F93-B849-C53A0C1117DB}"/>
                </a:ext>
              </a:extLst>
            </p:cNvPr>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7134" name="Line 88">
              <a:extLst>
                <a:ext uri="{FF2B5EF4-FFF2-40B4-BE49-F238E27FC236}">
                  <a16:creationId xmlns:a16="http://schemas.microsoft.com/office/drawing/2014/main" id="{1EE5EF14-5D34-4260-8D3C-1D6A28BB6F5D}"/>
                </a:ext>
              </a:extLst>
            </p:cNvPr>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7135" name="Line 89">
              <a:extLst>
                <a:ext uri="{FF2B5EF4-FFF2-40B4-BE49-F238E27FC236}">
                  <a16:creationId xmlns:a16="http://schemas.microsoft.com/office/drawing/2014/main" id="{0CA13603-1218-45F5-9125-25D8808F06FD}"/>
                </a:ext>
              </a:extLst>
            </p:cNvPr>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7136" name="Line 90">
              <a:extLst>
                <a:ext uri="{FF2B5EF4-FFF2-40B4-BE49-F238E27FC236}">
                  <a16:creationId xmlns:a16="http://schemas.microsoft.com/office/drawing/2014/main" id="{364A66CF-16F8-4C1A-876A-5F2645890844}"/>
                </a:ext>
              </a:extLst>
            </p:cNvPr>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7116" name="Group 91">
            <a:extLst>
              <a:ext uri="{FF2B5EF4-FFF2-40B4-BE49-F238E27FC236}">
                <a16:creationId xmlns:a16="http://schemas.microsoft.com/office/drawing/2014/main" id="{9AD333A0-5564-4948-81DE-CB552027304C}"/>
              </a:ext>
            </a:extLst>
          </p:cNvPr>
          <p:cNvGrpSpPr>
            <a:grpSpLocks/>
          </p:cNvGrpSpPr>
          <p:nvPr/>
        </p:nvGrpSpPr>
        <p:grpSpPr bwMode="auto">
          <a:xfrm>
            <a:off x="3952875" y="2767013"/>
            <a:ext cx="895350" cy="2038350"/>
            <a:chOff x="2823" y="1545"/>
            <a:chExt cx="564" cy="1284"/>
          </a:xfrm>
        </p:grpSpPr>
        <p:sp>
          <p:nvSpPr>
            <p:cNvPr id="47126" name="Freeform 92">
              <a:extLst>
                <a:ext uri="{FF2B5EF4-FFF2-40B4-BE49-F238E27FC236}">
                  <a16:creationId xmlns:a16="http://schemas.microsoft.com/office/drawing/2014/main" id="{C436D2CD-4B66-462F-8E9A-66B68FFE8008}"/>
                </a:ext>
              </a:extLst>
            </p:cNvPr>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T12" fmla="*/ 0 w 564"/>
                <a:gd name="T13" fmla="*/ 0 h 564"/>
                <a:gd name="T14" fmla="*/ 564 w 564"/>
                <a:gd name="T15" fmla="*/ 564 h 564"/>
              </a:gdLst>
              <a:ahLst/>
              <a:cxnLst>
                <a:cxn ang="T8">
                  <a:pos x="T0" y="T1"/>
                </a:cxn>
                <a:cxn ang="T9">
                  <a:pos x="T2" y="T3"/>
                </a:cxn>
                <a:cxn ang="T10">
                  <a:pos x="T4" y="T5"/>
                </a:cxn>
                <a:cxn ang="T11">
                  <a:pos x="T6" y="T7"/>
                </a:cxn>
              </a:cxnLst>
              <a:rect l="T12" t="T13" r="T14" b="T15"/>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7127" name="Rectangle 93">
              <a:extLst>
                <a:ext uri="{FF2B5EF4-FFF2-40B4-BE49-F238E27FC236}">
                  <a16:creationId xmlns:a16="http://schemas.microsoft.com/office/drawing/2014/main" id="{4EADDC08-F282-446E-8CF7-114E72931925}"/>
                </a:ext>
              </a:extLst>
            </p:cNvPr>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7128" name="Text Box 94">
              <a:extLst>
                <a:ext uri="{FF2B5EF4-FFF2-40B4-BE49-F238E27FC236}">
                  <a16:creationId xmlns:a16="http://schemas.microsoft.com/office/drawing/2014/main" id="{2FB99034-69E1-42E6-9D47-6F87A46EA06F}"/>
                </a:ext>
              </a:extLst>
            </p:cNvPr>
            <p:cNvSpPr txBox="1">
              <a:spLocks noChangeArrowheads="1"/>
            </p:cNvSpPr>
            <p:nvPr/>
          </p:nvSpPr>
          <p:spPr bwMode="auto">
            <a:xfrm>
              <a:off x="2941" y="1545"/>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47129" name="Line 95">
              <a:extLst>
                <a:ext uri="{FF2B5EF4-FFF2-40B4-BE49-F238E27FC236}">
                  <a16:creationId xmlns:a16="http://schemas.microsoft.com/office/drawing/2014/main" id="{CB7A48C6-1103-495A-8DFC-761D3F97EC3A}"/>
                </a:ext>
              </a:extLst>
            </p:cNvPr>
            <p:cNvSpPr>
              <a:spLocks noChangeShapeType="1"/>
            </p:cNvSpPr>
            <p:nvPr/>
          </p:nvSpPr>
          <p:spPr bwMode="auto">
            <a:xfrm>
              <a:off x="2868" y="203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30" name="Line 96">
              <a:extLst>
                <a:ext uri="{FF2B5EF4-FFF2-40B4-BE49-F238E27FC236}">
                  <a16:creationId xmlns:a16="http://schemas.microsoft.com/office/drawing/2014/main" id="{BEDB5666-0EEE-4262-8379-4163FE3D4860}"/>
                </a:ext>
              </a:extLst>
            </p:cNvPr>
            <p:cNvSpPr>
              <a:spLocks noChangeShapeType="1"/>
            </p:cNvSpPr>
            <p:nvPr/>
          </p:nvSpPr>
          <p:spPr bwMode="auto">
            <a:xfrm>
              <a:off x="2865" y="21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7117" name="Group 113">
            <a:extLst>
              <a:ext uri="{FF2B5EF4-FFF2-40B4-BE49-F238E27FC236}">
                <a16:creationId xmlns:a16="http://schemas.microsoft.com/office/drawing/2014/main" id="{12208C11-8936-4044-9131-46DB42F73390}"/>
              </a:ext>
            </a:extLst>
          </p:cNvPr>
          <p:cNvGrpSpPr>
            <a:grpSpLocks/>
          </p:cNvGrpSpPr>
          <p:nvPr/>
        </p:nvGrpSpPr>
        <p:grpSpPr bwMode="auto">
          <a:xfrm>
            <a:off x="8061325" y="2478088"/>
            <a:ext cx="928688" cy="1954212"/>
            <a:chOff x="250" y="1380"/>
            <a:chExt cx="585" cy="1231"/>
          </a:xfrm>
        </p:grpSpPr>
        <p:sp>
          <p:nvSpPr>
            <p:cNvPr id="47119" name="Freeform 106">
              <a:extLst>
                <a:ext uri="{FF2B5EF4-FFF2-40B4-BE49-F238E27FC236}">
                  <a16:creationId xmlns:a16="http://schemas.microsoft.com/office/drawing/2014/main" id="{AA2D38E5-52BB-4A28-9B41-C8B3913644AE}"/>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 name="T12" fmla="*/ 0 w 582"/>
                <a:gd name="T13" fmla="*/ 0 h 1197"/>
                <a:gd name="T14" fmla="*/ 582 w 582"/>
                <a:gd name="T15" fmla="*/ 1197 h 1197"/>
              </a:gdLst>
              <a:ahLst/>
              <a:cxnLst>
                <a:cxn ang="T8">
                  <a:pos x="T0" y="T1"/>
                </a:cxn>
                <a:cxn ang="T9">
                  <a:pos x="T2" y="T3"/>
                </a:cxn>
                <a:cxn ang="T10">
                  <a:pos x="T4" y="T5"/>
                </a:cxn>
                <a:cxn ang="T11">
                  <a:pos x="T6" y="T7"/>
                </a:cxn>
              </a:cxnLst>
              <a:rect l="T12" t="T13" r="T14" b="T15"/>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47120" name="Rectangle 107">
              <a:extLst>
                <a:ext uri="{FF2B5EF4-FFF2-40B4-BE49-F238E27FC236}">
                  <a16:creationId xmlns:a16="http://schemas.microsoft.com/office/drawing/2014/main" id="{0FFA2E02-DD3C-44DF-9116-79805AC7586E}"/>
                </a:ext>
              </a:extLst>
            </p:cNvPr>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47121" name="Text Box 108">
              <a:extLst>
                <a:ext uri="{FF2B5EF4-FFF2-40B4-BE49-F238E27FC236}">
                  <a16:creationId xmlns:a16="http://schemas.microsoft.com/office/drawing/2014/main" id="{AD81FD34-EDE2-4A60-8A7B-A197F40814A4}"/>
                </a:ext>
              </a:extLst>
            </p:cNvPr>
            <p:cNvSpPr txBox="1">
              <a:spLocks noChangeArrowheads="1"/>
            </p:cNvSpPr>
            <p:nvPr/>
          </p:nvSpPr>
          <p:spPr bwMode="auto">
            <a:xfrm>
              <a:off x="413" y="1380"/>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47122" name="Line 109">
              <a:extLst>
                <a:ext uri="{FF2B5EF4-FFF2-40B4-BE49-F238E27FC236}">
                  <a16:creationId xmlns:a16="http://schemas.microsoft.com/office/drawing/2014/main" id="{F09787A5-5528-4A18-8DDC-921950F87C33}"/>
                </a:ext>
              </a:extLst>
            </p:cNvPr>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3" name="Line 110">
              <a:extLst>
                <a:ext uri="{FF2B5EF4-FFF2-40B4-BE49-F238E27FC236}">
                  <a16:creationId xmlns:a16="http://schemas.microsoft.com/office/drawing/2014/main" id="{93D6E302-917A-4328-BA56-947D164EADC2}"/>
                </a:ext>
              </a:extLst>
            </p:cNvPr>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111">
              <a:extLst>
                <a:ext uri="{FF2B5EF4-FFF2-40B4-BE49-F238E27FC236}">
                  <a16:creationId xmlns:a16="http://schemas.microsoft.com/office/drawing/2014/main" id="{9C7CF26F-B741-4148-B362-C0772338A27D}"/>
                </a:ext>
              </a:extLst>
            </p:cNvPr>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112">
              <a:extLst>
                <a:ext uri="{FF2B5EF4-FFF2-40B4-BE49-F238E27FC236}">
                  <a16:creationId xmlns:a16="http://schemas.microsoft.com/office/drawing/2014/main" id="{5341FF7B-5468-405A-8CA5-FF361AC85D2E}"/>
                </a:ext>
              </a:extLst>
            </p:cNvPr>
            <p:cNvSpPr>
              <a:spLocks noChangeShapeType="1"/>
            </p:cNvSpPr>
            <p:nvPr/>
          </p:nvSpPr>
          <p:spPr bwMode="auto">
            <a:xfrm>
              <a:off x="330" y="16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95">
            <a:extLst>
              <a:ext uri="{FF2B5EF4-FFF2-40B4-BE49-F238E27FC236}">
                <a16:creationId xmlns:a16="http://schemas.microsoft.com/office/drawing/2014/main" id="{14C28489-4FB8-499E-A8BF-990DA5ADF21C}"/>
              </a:ext>
            </a:extLst>
          </p:cNvPr>
          <p:cNvGrpSpPr>
            <a:grpSpLocks/>
          </p:cNvGrpSpPr>
          <p:nvPr/>
        </p:nvGrpSpPr>
        <p:grpSpPr bwMode="auto">
          <a:xfrm>
            <a:off x="6980238" y="5354638"/>
            <a:ext cx="711200" cy="600075"/>
            <a:chOff x="7179310" y="4033520"/>
            <a:chExt cx="1009650" cy="855028"/>
          </a:xfrm>
        </p:grpSpPr>
        <p:grpSp>
          <p:nvGrpSpPr>
            <p:cNvPr id="51298" name="Group 44">
              <a:extLst>
                <a:ext uri="{FF2B5EF4-FFF2-40B4-BE49-F238E27FC236}">
                  <a16:creationId xmlns:a16="http://schemas.microsoft.com/office/drawing/2014/main" id="{281BBD85-8617-4097-B3B4-1EA86C8BB10F}"/>
                </a:ext>
              </a:extLst>
            </p:cNvPr>
            <p:cNvGrpSpPr>
              <a:grpSpLocks/>
            </p:cNvGrpSpPr>
            <p:nvPr/>
          </p:nvGrpSpPr>
          <p:grpSpPr bwMode="auto">
            <a:xfrm>
              <a:off x="7179310" y="4033520"/>
              <a:ext cx="1009650" cy="855028"/>
              <a:chOff x="-44" y="1473"/>
              <a:chExt cx="981" cy="1105"/>
            </a:xfrm>
          </p:grpSpPr>
          <p:pic>
            <p:nvPicPr>
              <p:cNvPr id="51300" name="Picture 45" descr="desktop_computer_stylized_medium">
                <a:extLst>
                  <a:ext uri="{FF2B5EF4-FFF2-40B4-BE49-F238E27FC236}">
                    <a16:creationId xmlns:a16="http://schemas.microsoft.com/office/drawing/2014/main" id="{0EEE3B53-EC28-4CFF-A47A-42E760E1F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1" name="Freeform 46">
                <a:extLst>
                  <a:ext uri="{FF2B5EF4-FFF2-40B4-BE49-F238E27FC236}">
                    <a16:creationId xmlns:a16="http://schemas.microsoft.com/office/drawing/2014/main" id="{9D725BC6-58BF-44D4-A0EA-096874CA046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6" name="Rectangle 43">
              <a:extLst>
                <a:ext uri="{FF2B5EF4-FFF2-40B4-BE49-F238E27FC236}">
                  <a16:creationId xmlns:a16="http://schemas.microsoft.com/office/drawing/2014/main" id="{8FD0B7C0-84A9-44A8-8421-2995CDFAB853}"/>
                </a:ext>
              </a:extLst>
            </p:cNvPr>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51203" name="Group 96">
            <a:extLst>
              <a:ext uri="{FF2B5EF4-FFF2-40B4-BE49-F238E27FC236}">
                <a16:creationId xmlns:a16="http://schemas.microsoft.com/office/drawing/2014/main" id="{D44FE3B9-901C-4DA1-BBA5-29DE427FAE27}"/>
              </a:ext>
            </a:extLst>
          </p:cNvPr>
          <p:cNvGrpSpPr>
            <a:grpSpLocks/>
          </p:cNvGrpSpPr>
          <p:nvPr/>
        </p:nvGrpSpPr>
        <p:grpSpPr bwMode="auto">
          <a:xfrm>
            <a:off x="1046163" y="3962400"/>
            <a:ext cx="1027112" cy="762000"/>
            <a:chOff x="1046480" y="3962400"/>
            <a:chExt cx="1026163" cy="761428"/>
          </a:xfrm>
        </p:grpSpPr>
        <p:sp>
          <p:nvSpPr>
            <p:cNvPr id="151" name="Rectangle 48">
              <a:extLst>
                <a:ext uri="{FF2B5EF4-FFF2-40B4-BE49-F238E27FC236}">
                  <a16:creationId xmlns:a16="http://schemas.microsoft.com/office/drawing/2014/main" id="{DA98C5F2-267A-4E7D-B819-20DD6FEEB816}"/>
                </a:ext>
              </a:extLst>
            </p:cNvPr>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1295" name="Group 49">
              <a:extLst>
                <a:ext uri="{FF2B5EF4-FFF2-40B4-BE49-F238E27FC236}">
                  <a16:creationId xmlns:a16="http://schemas.microsoft.com/office/drawing/2014/main" id="{D237D4D9-9958-4B42-A106-9E2DAA17F42A}"/>
                </a:ext>
              </a:extLst>
            </p:cNvPr>
            <p:cNvGrpSpPr>
              <a:grpSpLocks/>
            </p:cNvGrpSpPr>
            <p:nvPr/>
          </p:nvGrpSpPr>
          <p:grpSpPr bwMode="auto">
            <a:xfrm>
              <a:off x="1046480" y="3962400"/>
              <a:ext cx="936071" cy="761428"/>
              <a:chOff x="-44" y="1473"/>
              <a:chExt cx="981" cy="1105"/>
            </a:xfrm>
          </p:grpSpPr>
          <p:pic>
            <p:nvPicPr>
              <p:cNvPr id="51296" name="Picture 50" descr="desktop_computer_stylized_medium">
                <a:extLst>
                  <a:ext uri="{FF2B5EF4-FFF2-40B4-BE49-F238E27FC236}">
                    <a16:creationId xmlns:a16="http://schemas.microsoft.com/office/drawing/2014/main" id="{3B5A031A-552D-4453-9105-C2FBB1D57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7" name="Freeform 51">
                <a:extLst>
                  <a:ext uri="{FF2B5EF4-FFF2-40B4-BE49-F238E27FC236}">
                    <a16:creationId xmlns:a16="http://schemas.microsoft.com/office/drawing/2014/main" id="{8FF6F982-8490-4B9F-95EA-08ABD0680C3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98" name="Text Box 4">
            <a:extLst>
              <a:ext uri="{FF2B5EF4-FFF2-40B4-BE49-F238E27FC236}">
                <a16:creationId xmlns:a16="http://schemas.microsoft.com/office/drawing/2014/main" id="{13E84FBA-B2C3-49B9-9013-9C209378CE39}"/>
              </a:ext>
            </a:extLst>
          </p:cNvPr>
          <p:cNvSpPr txBox="1">
            <a:spLocks noChangeArrowheads="1"/>
          </p:cNvSpPr>
          <p:nvPr/>
        </p:nvSpPr>
        <p:spPr bwMode="auto">
          <a:xfrm>
            <a:off x="4224338" y="4381500"/>
            <a:ext cx="376237" cy="457200"/>
          </a:xfrm>
          <a:prstGeom prst="rect">
            <a:avLst/>
          </a:prstGeom>
          <a:noFill/>
          <a:ln w="9525">
            <a:noFill/>
            <a:miter lim="800000"/>
            <a:headEnd/>
            <a:tailEnd/>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51205" name="Text Box 21">
            <a:extLst>
              <a:ext uri="{FF2B5EF4-FFF2-40B4-BE49-F238E27FC236}">
                <a16:creationId xmlns:a16="http://schemas.microsoft.com/office/drawing/2014/main" id="{8462F139-4ACA-48AD-9CD2-546B5DCEB59C}"/>
              </a:ext>
            </a:extLst>
          </p:cNvPr>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1A-23-F9-CD-06-9B</a:t>
            </a:r>
          </a:p>
        </p:txBody>
      </p:sp>
      <p:sp>
        <p:nvSpPr>
          <p:cNvPr id="51206" name="Text Box 22">
            <a:extLst>
              <a:ext uri="{FF2B5EF4-FFF2-40B4-BE49-F238E27FC236}">
                <a16:creationId xmlns:a16="http://schemas.microsoft.com/office/drawing/2014/main" id="{068ECB04-0729-458C-8A38-5418B58DA7CD}"/>
              </a:ext>
            </a:extLst>
          </p:cNvPr>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222.222.222.220</a:t>
            </a:r>
          </a:p>
        </p:txBody>
      </p:sp>
      <p:grpSp>
        <p:nvGrpSpPr>
          <p:cNvPr id="51207" name="Group 23">
            <a:extLst>
              <a:ext uri="{FF2B5EF4-FFF2-40B4-BE49-F238E27FC236}">
                <a16:creationId xmlns:a16="http://schemas.microsoft.com/office/drawing/2014/main" id="{34649645-1D09-4390-9FF7-F837AF7788EB}"/>
              </a:ext>
            </a:extLst>
          </p:cNvPr>
          <p:cNvGrpSpPr>
            <a:grpSpLocks/>
          </p:cNvGrpSpPr>
          <p:nvPr/>
        </p:nvGrpSpPr>
        <p:grpSpPr bwMode="auto">
          <a:xfrm>
            <a:off x="3044825" y="5794375"/>
            <a:ext cx="1541463" cy="449263"/>
            <a:chOff x="1934" y="2405"/>
            <a:chExt cx="971" cy="283"/>
          </a:xfrm>
        </p:grpSpPr>
        <p:sp>
          <p:nvSpPr>
            <p:cNvPr id="51292" name="Text Box 24">
              <a:extLst>
                <a:ext uri="{FF2B5EF4-FFF2-40B4-BE49-F238E27FC236}">
                  <a16:creationId xmlns:a16="http://schemas.microsoft.com/office/drawing/2014/main" id="{09E9C35A-A704-4499-8163-3910769D4450}"/>
                </a:ext>
              </a:extLst>
            </p:cNvPr>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111.111.111.110</a:t>
              </a:r>
            </a:p>
          </p:txBody>
        </p:sp>
        <p:sp>
          <p:nvSpPr>
            <p:cNvPr id="51293" name="Text Box 25">
              <a:extLst>
                <a:ext uri="{FF2B5EF4-FFF2-40B4-BE49-F238E27FC236}">
                  <a16:creationId xmlns:a16="http://schemas.microsoft.com/office/drawing/2014/main" id="{7AD95F5D-DC25-4B6C-A29E-3806C9CE3918}"/>
                </a:ext>
              </a:extLst>
            </p:cNvPr>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E6-E9-00-17-BB-4B</a:t>
              </a:r>
            </a:p>
          </p:txBody>
        </p:sp>
      </p:grpSp>
      <p:sp>
        <p:nvSpPr>
          <p:cNvPr id="51208" name="Text Box 26">
            <a:extLst>
              <a:ext uri="{FF2B5EF4-FFF2-40B4-BE49-F238E27FC236}">
                <a16:creationId xmlns:a16="http://schemas.microsoft.com/office/drawing/2014/main" id="{06F10638-79C9-4989-B537-C3EBF4C97A1F}"/>
              </a:ext>
            </a:extLst>
          </p:cNvPr>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CC-49-DE-D0-AB-7D</a:t>
            </a:r>
          </a:p>
        </p:txBody>
      </p:sp>
      <p:sp>
        <p:nvSpPr>
          <p:cNvPr id="51209" name="Text Box 27">
            <a:extLst>
              <a:ext uri="{FF2B5EF4-FFF2-40B4-BE49-F238E27FC236}">
                <a16:creationId xmlns:a16="http://schemas.microsoft.com/office/drawing/2014/main" id="{39599C4B-42EE-464A-AA34-8B4053A58DED}"/>
              </a:ext>
            </a:extLst>
          </p:cNvPr>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111.111.111.112</a:t>
            </a:r>
          </a:p>
        </p:txBody>
      </p:sp>
      <p:sp>
        <p:nvSpPr>
          <p:cNvPr id="51210" name="Text Box 30">
            <a:extLst>
              <a:ext uri="{FF2B5EF4-FFF2-40B4-BE49-F238E27FC236}">
                <a16:creationId xmlns:a16="http://schemas.microsoft.com/office/drawing/2014/main" id="{F5E94A34-4493-4A3B-8197-D08E7342636B}"/>
              </a:ext>
            </a:extLst>
          </p:cNvPr>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111.111.111.111</a:t>
            </a:r>
          </a:p>
        </p:txBody>
      </p:sp>
      <p:sp>
        <p:nvSpPr>
          <p:cNvPr id="51211" name="Text Box 33">
            <a:extLst>
              <a:ext uri="{FF2B5EF4-FFF2-40B4-BE49-F238E27FC236}">
                <a16:creationId xmlns:a16="http://schemas.microsoft.com/office/drawing/2014/main" id="{12214CB3-A308-405A-9C35-F6BEB233D37A}"/>
              </a:ext>
            </a:extLst>
          </p:cNvPr>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74-29-9C-E8-FF-55</a:t>
            </a:r>
          </a:p>
        </p:txBody>
      </p:sp>
      <p:sp>
        <p:nvSpPr>
          <p:cNvPr id="51212" name="Freeform 39">
            <a:extLst>
              <a:ext uri="{FF2B5EF4-FFF2-40B4-BE49-F238E27FC236}">
                <a16:creationId xmlns:a16="http://schemas.microsoft.com/office/drawing/2014/main" id="{457FF262-8905-405E-9618-91BFB3D37FD0}"/>
              </a:ext>
            </a:extLst>
          </p:cNvPr>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51213" name="Line 40">
            <a:extLst>
              <a:ext uri="{FF2B5EF4-FFF2-40B4-BE49-F238E27FC236}">
                <a16:creationId xmlns:a16="http://schemas.microsoft.com/office/drawing/2014/main" id="{FEDCE1BE-EFD5-4A8D-BF71-06C45AB44B20}"/>
              </a:ext>
            </a:extLst>
          </p:cNvPr>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14" name="Line 41">
            <a:extLst>
              <a:ext uri="{FF2B5EF4-FFF2-40B4-BE49-F238E27FC236}">
                <a16:creationId xmlns:a16="http://schemas.microsoft.com/office/drawing/2014/main" id="{852A1895-CB44-47EB-9D87-DF090647149C}"/>
              </a:ext>
            </a:extLst>
          </p:cNvPr>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15" name="Line 42">
            <a:extLst>
              <a:ext uri="{FF2B5EF4-FFF2-40B4-BE49-F238E27FC236}">
                <a16:creationId xmlns:a16="http://schemas.microsoft.com/office/drawing/2014/main" id="{ECCDE4FA-B7F4-451F-8BD0-4C767256632B}"/>
              </a:ext>
            </a:extLst>
          </p:cNvPr>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16" name="Line 44">
            <a:extLst>
              <a:ext uri="{FF2B5EF4-FFF2-40B4-BE49-F238E27FC236}">
                <a16:creationId xmlns:a16="http://schemas.microsoft.com/office/drawing/2014/main" id="{C75FAED3-B89C-4D2F-B6C5-9213CED77693}"/>
              </a:ext>
            </a:extLst>
          </p:cNvPr>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17" name="Line 45">
            <a:extLst>
              <a:ext uri="{FF2B5EF4-FFF2-40B4-BE49-F238E27FC236}">
                <a16:creationId xmlns:a16="http://schemas.microsoft.com/office/drawing/2014/main" id="{D056E94F-3918-4983-BAA6-D49E7ACEC3EB}"/>
              </a:ext>
            </a:extLst>
          </p:cNvPr>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18" name="Line 46">
            <a:extLst>
              <a:ext uri="{FF2B5EF4-FFF2-40B4-BE49-F238E27FC236}">
                <a16:creationId xmlns:a16="http://schemas.microsoft.com/office/drawing/2014/main" id="{88206B65-02E2-413B-94CC-C9A2FB11C9BE}"/>
              </a:ext>
            </a:extLst>
          </p:cNvPr>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1219" name="Line 47">
            <a:extLst>
              <a:ext uri="{FF2B5EF4-FFF2-40B4-BE49-F238E27FC236}">
                <a16:creationId xmlns:a16="http://schemas.microsoft.com/office/drawing/2014/main" id="{4C2F3716-6A7A-4C5C-8D78-F12265D1E5FF}"/>
              </a:ext>
            </a:extLst>
          </p:cNvPr>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4" name="Text Box 58">
            <a:extLst>
              <a:ext uri="{FF2B5EF4-FFF2-40B4-BE49-F238E27FC236}">
                <a16:creationId xmlns:a16="http://schemas.microsoft.com/office/drawing/2014/main" id="{A84D0835-B3C1-472F-A62B-63B6E13A9A11}"/>
              </a:ext>
            </a:extLst>
          </p:cNvPr>
          <p:cNvSpPr txBox="1">
            <a:spLocks noChangeArrowheads="1"/>
          </p:cNvSpPr>
          <p:nvPr/>
        </p:nvSpPr>
        <p:spPr bwMode="auto">
          <a:xfrm>
            <a:off x="719138" y="4156075"/>
            <a:ext cx="390525"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A</a:t>
            </a:r>
          </a:p>
        </p:txBody>
      </p:sp>
      <p:sp>
        <p:nvSpPr>
          <p:cNvPr id="51221" name="Line 60">
            <a:extLst>
              <a:ext uri="{FF2B5EF4-FFF2-40B4-BE49-F238E27FC236}">
                <a16:creationId xmlns:a16="http://schemas.microsoft.com/office/drawing/2014/main" id="{2DD41F60-D6CD-44E1-8D5B-36D1DF116494}"/>
              </a:ext>
            </a:extLst>
          </p:cNvPr>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51222" name="Group 63">
            <a:extLst>
              <a:ext uri="{FF2B5EF4-FFF2-40B4-BE49-F238E27FC236}">
                <a16:creationId xmlns:a16="http://schemas.microsoft.com/office/drawing/2014/main" id="{65DE8EFF-D4D2-4D7E-8613-A2FC00F083D5}"/>
              </a:ext>
            </a:extLst>
          </p:cNvPr>
          <p:cNvGrpSpPr>
            <a:grpSpLocks/>
          </p:cNvGrpSpPr>
          <p:nvPr/>
        </p:nvGrpSpPr>
        <p:grpSpPr bwMode="auto">
          <a:xfrm>
            <a:off x="7372350" y="4845050"/>
            <a:ext cx="1558925" cy="460375"/>
            <a:chOff x="4351" y="2786"/>
            <a:chExt cx="982" cy="290"/>
          </a:xfrm>
        </p:grpSpPr>
        <p:sp>
          <p:nvSpPr>
            <p:cNvPr id="51290" name="Text Box 64">
              <a:extLst>
                <a:ext uri="{FF2B5EF4-FFF2-40B4-BE49-F238E27FC236}">
                  <a16:creationId xmlns:a16="http://schemas.microsoft.com/office/drawing/2014/main" id="{20544AE2-0ED7-4735-AE62-BAA48016F922}"/>
                </a:ext>
              </a:extLst>
            </p:cNvPr>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222.222.222.222</a:t>
              </a:r>
            </a:p>
          </p:txBody>
        </p:sp>
        <p:sp>
          <p:nvSpPr>
            <p:cNvPr id="51291" name="Text Box 65">
              <a:extLst>
                <a:ext uri="{FF2B5EF4-FFF2-40B4-BE49-F238E27FC236}">
                  <a16:creationId xmlns:a16="http://schemas.microsoft.com/office/drawing/2014/main" id="{ED8858E8-0B98-4591-91F2-5DDFB1B63348}"/>
                </a:ext>
              </a:extLst>
            </p:cNvPr>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49-BD-D2-C7-56-2A</a:t>
              </a:r>
            </a:p>
          </p:txBody>
        </p:sp>
      </p:grpSp>
      <p:sp>
        <p:nvSpPr>
          <p:cNvPr id="51223" name="Line 67">
            <a:extLst>
              <a:ext uri="{FF2B5EF4-FFF2-40B4-BE49-F238E27FC236}">
                <a16:creationId xmlns:a16="http://schemas.microsoft.com/office/drawing/2014/main" id="{BA4F8220-1169-4D8B-8BBC-7B268E5E57C9}"/>
              </a:ext>
            </a:extLst>
          </p:cNvPr>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68">
            <a:extLst>
              <a:ext uri="{FF2B5EF4-FFF2-40B4-BE49-F238E27FC236}">
                <a16:creationId xmlns:a16="http://schemas.microsoft.com/office/drawing/2014/main" id="{0B1E0223-F5F9-456B-92F7-F0444964B00A}"/>
              </a:ext>
            </a:extLst>
          </p:cNvPr>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25" name="Text Box 71">
            <a:extLst>
              <a:ext uri="{FF2B5EF4-FFF2-40B4-BE49-F238E27FC236}">
                <a16:creationId xmlns:a16="http://schemas.microsoft.com/office/drawing/2014/main" id="{D12AD21C-ED67-492D-A2B5-003FCE4725A7}"/>
              </a:ext>
            </a:extLst>
          </p:cNvPr>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222.222.222.221</a:t>
            </a:r>
          </a:p>
        </p:txBody>
      </p:sp>
      <p:sp>
        <p:nvSpPr>
          <p:cNvPr id="51226" name="Text Box 72">
            <a:extLst>
              <a:ext uri="{FF2B5EF4-FFF2-40B4-BE49-F238E27FC236}">
                <a16:creationId xmlns:a16="http://schemas.microsoft.com/office/drawing/2014/main" id="{E672DD64-C662-4BF8-8CB6-D1B598039AB1}"/>
              </a:ext>
            </a:extLst>
          </p:cNvPr>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88-B2-2F-54-1A-0F</a:t>
            </a:r>
          </a:p>
        </p:txBody>
      </p:sp>
      <p:sp>
        <p:nvSpPr>
          <p:cNvPr id="51227" name="Line 73">
            <a:extLst>
              <a:ext uri="{FF2B5EF4-FFF2-40B4-BE49-F238E27FC236}">
                <a16:creationId xmlns:a16="http://schemas.microsoft.com/office/drawing/2014/main" id="{75E30F8A-DC78-442A-BD5E-DEBFC2542B18}"/>
              </a:ext>
            </a:extLst>
          </p:cNvPr>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8" name="Line 74">
            <a:extLst>
              <a:ext uri="{FF2B5EF4-FFF2-40B4-BE49-F238E27FC236}">
                <a16:creationId xmlns:a16="http://schemas.microsoft.com/office/drawing/2014/main" id="{C0B9C80F-3464-4D87-BE11-79961013AC0E}"/>
              </a:ext>
            </a:extLst>
          </p:cNvPr>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1229" name="Freeform 75">
            <a:extLst>
              <a:ext uri="{FF2B5EF4-FFF2-40B4-BE49-F238E27FC236}">
                <a16:creationId xmlns:a16="http://schemas.microsoft.com/office/drawing/2014/main" id="{2557D1BF-FEC2-40B7-AFCC-E00A8C772E2F}"/>
              </a:ext>
            </a:extLst>
          </p:cNvPr>
          <p:cNvSpPr>
            <a:spLocks/>
          </p:cNvSpPr>
          <p:nvPr/>
        </p:nvSpPr>
        <p:spPr bwMode="auto">
          <a:xfrm>
            <a:off x="6203950" y="4440238"/>
            <a:ext cx="765175" cy="1081087"/>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p:spPr>
        <p:txBody>
          <a:bodyPr wrap="none"/>
          <a:lstStyle/>
          <a:p>
            <a:endParaRPr lang="en-US"/>
          </a:p>
        </p:txBody>
      </p:sp>
      <p:sp>
        <p:nvSpPr>
          <p:cNvPr id="124" name="Text Box 76">
            <a:extLst>
              <a:ext uri="{FF2B5EF4-FFF2-40B4-BE49-F238E27FC236}">
                <a16:creationId xmlns:a16="http://schemas.microsoft.com/office/drawing/2014/main" id="{D5857485-FDDB-4993-8FC6-5C2CE183BC0F}"/>
              </a:ext>
            </a:extLst>
          </p:cNvPr>
          <p:cNvSpPr txBox="1">
            <a:spLocks noChangeArrowheads="1"/>
          </p:cNvSpPr>
          <p:nvPr/>
        </p:nvSpPr>
        <p:spPr bwMode="auto">
          <a:xfrm>
            <a:off x="8307388" y="4073525"/>
            <a:ext cx="357187" cy="461963"/>
          </a:xfrm>
          <a:prstGeom prst="rect">
            <a:avLst/>
          </a:prstGeom>
          <a:noFill/>
          <a:ln w="9525">
            <a:noFill/>
            <a:miter lim="800000"/>
            <a:headEnd/>
            <a:tailEnd/>
          </a:ln>
          <a:effectLst/>
        </p:spPr>
        <p:txBody>
          <a:bodyPr wrap="none">
            <a:spAutoFit/>
          </a:bodyPr>
          <a:lstStyle/>
          <a:p>
            <a:pPr>
              <a:defRPr/>
            </a:pPr>
            <a:r>
              <a:rPr lang="en-US" sz="2400" i="0" dirty="0">
                <a:solidFill>
                  <a:srgbClr val="FF0000"/>
                </a:solidFill>
                <a:latin typeface="+mj-lt"/>
                <a:ea typeface="+mn-ea"/>
              </a:rPr>
              <a:t>B</a:t>
            </a:r>
          </a:p>
        </p:txBody>
      </p:sp>
      <p:grpSp>
        <p:nvGrpSpPr>
          <p:cNvPr id="51231" name="Group 124">
            <a:extLst>
              <a:ext uri="{FF2B5EF4-FFF2-40B4-BE49-F238E27FC236}">
                <a16:creationId xmlns:a16="http://schemas.microsoft.com/office/drawing/2014/main" id="{1F1A9EF5-1452-4783-B3DB-DE6029D0EE8F}"/>
              </a:ext>
            </a:extLst>
          </p:cNvPr>
          <p:cNvGrpSpPr>
            <a:grpSpLocks/>
          </p:cNvGrpSpPr>
          <p:nvPr/>
        </p:nvGrpSpPr>
        <p:grpSpPr bwMode="auto">
          <a:xfrm>
            <a:off x="7178675" y="4033838"/>
            <a:ext cx="1009650" cy="854075"/>
            <a:chOff x="7179310" y="4033520"/>
            <a:chExt cx="1009650" cy="855028"/>
          </a:xfrm>
        </p:grpSpPr>
        <p:grpSp>
          <p:nvGrpSpPr>
            <p:cNvPr id="51286" name="Group 44">
              <a:extLst>
                <a:ext uri="{FF2B5EF4-FFF2-40B4-BE49-F238E27FC236}">
                  <a16:creationId xmlns:a16="http://schemas.microsoft.com/office/drawing/2014/main" id="{65F5E633-7D89-4B60-9409-7724AAABC020}"/>
                </a:ext>
              </a:extLst>
            </p:cNvPr>
            <p:cNvGrpSpPr>
              <a:grpSpLocks/>
            </p:cNvGrpSpPr>
            <p:nvPr/>
          </p:nvGrpSpPr>
          <p:grpSpPr bwMode="auto">
            <a:xfrm>
              <a:off x="7179310" y="4033520"/>
              <a:ext cx="1009650" cy="855028"/>
              <a:chOff x="-44" y="1473"/>
              <a:chExt cx="981" cy="1105"/>
            </a:xfrm>
          </p:grpSpPr>
          <p:pic>
            <p:nvPicPr>
              <p:cNvPr id="51288" name="Picture 45" descr="desktop_computer_stylized_medium">
                <a:extLst>
                  <a:ext uri="{FF2B5EF4-FFF2-40B4-BE49-F238E27FC236}">
                    <a16:creationId xmlns:a16="http://schemas.microsoft.com/office/drawing/2014/main" id="{DB81B4BA-5341-49FD-99F3-407892BBF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9" name="Freeform 46">
                <a:extLst>
                  <a:ext uri="{FF2B5EF4-FFF2-40B4-BE49-F238E27FC236}">
                    <a16:creationId xmlns:a16="http://schemas.microsoft.com/office/drawing/2014/main" id="{74CE9836-B072-4B0B-A3B9-C0AE4FADA08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44" name="Rectangle 43">
              <a:extLst>
                <a:ext uri="{FF2B5EF4-FFF2-40B4-BE49-F238E27FC236}">
                  <a16:creationId xmlns:a16="http://schemas.microsoft.com/office/drawing/2014/main" id="{56A7855F-7F7D-4680-AB5E-05964EBCF66D}"/>
                </a:ext>
              </a:extLst>
            </p:cNvPr>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51232" name="Group 125">
            <a:extLst>
              <a:ext uri="{FF2B5EF4-FFF2-40B4-BE49-F238E27FC236}">
                <a16:creationId xmlns:a16="http://schemas.microsoft.com/office/drawing/2014/main" id="{7BAD5FF4-B8CA-4868-AD91-D9901BFC3C25}"/>
              </a:ext>
            </a:extLst>
          </p:cNvPr>
          <p:cNvGrpSpPr>
            <a:grpSpLocks/>
          </p:cNvGrpSpPr>
          <p:nvPr/>
        </p:nvGrpSpPr>
        <p:grpSpPr bwMode="auto">
          <a:xfrm>
            <a:off x="3757613" y="4714875"/>
            <a:ext cx="1292225" cy="425450"/>
            <a:chOff x="4011931" y="3379152"/>
            <a:chExt cx="1262062" cy="390207"/>
          </a:xfrm>
        </p:grpSpPr>
        <p:sp>
          <p:nvSpPr>
            <p:cNvPr id="132" name="Rectangle 43">
              <a:extLst>
                <a:ext uri="{FF2B5EF4-FFF2-40B4-BE49-F238E27FC236}">
                  <a16:creationId xmlns:a16="http://schemas.microsoft.com/office/drawing/2014/main" id="{3325E306-5DA6-4EB7-9906-F009E2222411}"/>
                </a:ext>
              </a:extLst>
            </p:cNvPr>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1276" name="Group 1185">
              <a:extLst>
                <a:ext uri="{FF2B5EF4-FFF2-40B4-BE49-F238E27FC236}">
                  <a16:creationId xmlns:a16="http://schemas.microsoft.com/office/drawing/2014/main" id="{EFE8C8C0-63A7-4B13-8989-09D48C252138}"/>
                </a:ext>
              </a:extLst>
            </p:cNvPr>
            <p:cNvGrpSpPr>
              <a:grpSpLocks/>
            </p:cNvGrpSpPr>
            <p:nvPr/>
          </p:nvGrpSpPr>
          <p:grpSpPr bwMode="auto">
            <a:xfrm>
              <a:off x="4197985" y="3379152"/>
              <a:ext cx="892175" cy="390207"/>
              <a:chOff x="4650" y="1129"/>
              <a:chExt cx="246" cy="95"/>
            </a:xfrm>
          </p:grpSpPr>
          <p:sp>
            <p:nvSpPr>
              <p:cNvPr id="51278" name="Oval 407">
                <a:extLst>
                  <a:ext uri="{FF2B5EF4-FFF2-40B4-BE49-F238E27FC236}">
                    <a16:creationId xmlns:a16="http://schemas.microsoft.com/office/drawing/2014/main" id="{2CD05548-B173-4C9D-B264-7F758344267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51279" name="Rectangle 410">
                <a:extLst>
                  <a:ext uri="{FF2B5EF4-FFF2-40B4-BE49-F238E27FC236}">
                    <a16:creationId xmlns:a16="http://schemas.microsoft.com/office/drawing/2014/main" id="{4F8D8FEC-DEFE-4FC0-BFED-E240A9D0C62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sp>
            <p:nvSpPr>
              <p:cNvPr id="51280" name="Oval 411">
                <a:extLst>
                  <a:ext uri="{FF2B5EF4-FFF2-40B4-BE49-F238E27FC236}">
                    <a16:creationId xmlns:a16="http://schemas.microsoft.com/office/drawing/2014/main" id="{0D00CABC-D920-4717-8473-410ECC43B84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latin typeface="Times New Roman" panose="02020603050405020304" pitchFamily="18" charset="0"/>
                  <a:cs typeface="Arial" panose="020B0604020202020204" pitchFamily="34" charset="0"/>
                </a:endParaRPr>
              </a:p>
            </p:txBody>
          </p:sp>
          <p:grpSp>
            <p:nvGrpSpPr>
              <p:cNvPr id="51281" name="Group 1189">
                <a:extLst>
                  <a:ext uri="{FF2B5EF4-FFF2-40B4-BE49-F238E27FC236}">
                    <a16:creationId xmlns:a16="http://schemas.microsoft.com/office/drawing/2014/main" id="{172FBC63-37D6-467A-88B8-19C7D69C38A6}"/>
                  </a:ext>
                </a:extLst>
              </p:cNvPr>
              <p:cNvGrpSpPr>
                <a:grpSpLocks/>
              </p:cNvGrpSpPr>
              <p:nvPr/>
            </p:nvGrpSpPr>
            <p:grpSpPr bwMode="auto">
              <a:xfrm>
                <a:off x="4699" y="1145"/>
                <a:ext cx="138" cy="29"/>
                <a:chOff x="2468" y="1332"/>
                <a:chExt cx="310" cy="60"/>
              </a:xfrm>
            </p:grpSpPr>
            <p:sp>
              <p:nvSpPr>
                <p:cNvPr id="51284" name="Freeform 1190">
                  <a:extLst>
                    <a:ext uri="{FF2B5EF4-FFF2-40B4-BE49-F238E27FC236}">
                      <a16:creationId xmlns:a16="http://schemas.microsoft.com/office/drawing/2014/main" id="{DD2421D7-79AE-4504-8FD4-9488F59628D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85" name="Freeform 1191">
                  <a:extLst>
                    <a:ext uri="{FF2B5EF4-FFF2-40B4-BE49-F238E27FC236}">
                      <a16:creationId xmlns:a16="http://schemas.microsoft.com/office/drawing/2014/main" id="{6AA001F1-4897-45D3-AFEB-9605ED1C21C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282" name="Line 1192">
                <a:extLst>
                  <a:ext uri="{FF2B5EF4-FFF2-40B4-BE49-F238E27FC236}">
                    <a16:creationId xmlns:a16="http://schemas.microsoft.com/office/drawing/2014/main" id="{09A51F4E-E879-4863-8FD4-323D7DA207C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83" name="Line 1193">
                <a:extLst>
                  <a:ext uri="{FF2B5EF4-FFF2-40B4-BE49-F238E27FC236}">
                    <a16:creationId xmlns:a16="http://schemas.microsoft.com/office/drawing/2014/main" id="{F4829352-95A6-4EFF-B5A5-EAF334EEA4F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4" name="Rectangle 43">
              <a:extLst>
                <a:ext uri="{FF2B5EF4-FFF2-40B4-BE49-F238E27FC236}">
                  <a16:creationId xmlns:a16="http://schemas.microsoft.com/office/drawing/2014/main" id="{6FD1D1EB-C1AC-4E26-B98C-88CC575750C4}"/>
                </a:ext>
              </a:extLst>
            </p:cNvPr>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51233" name="Group 126">
            <a:extLst>
              <a:ext uri="{FF2B5EF4-FFF2-40B4-BE49-F238E27FC236}">
                <a16:creationId xmlns:a16="http://schemas.microsoft.com/office/drawing/2014/main" id="{D11F79A5-7287-4019-9895-9E8F615FD20F}"/>
              </a:ext>
            </a:extLst>
          </p:cNvPr>
          <p:cNvGrpSpPr>
            <a:grpSpLocks/>
          </p:cNvGrpSpPr>
          <p:nvPr/>
        </p:nvGrpSpPr>
        <p:grpSpPr bwMode="auto">
          <a:xfrm>
            <a:off x="1482725" y="5313363"/>
            <a:ext cx="701675" cy="517525"/>
            <a:chOff x="1046480" y="3962400"/>
            <a:chExt cx="1026163" cy="761428"/>
          </a:xfrm>
        </p:grpSpPr>
        <p:sp>
          <p:nvSpPr>
            <p:cNvPr id="128" name="Rectangle 48">
              <a:extLst>
                <a:ext uri="{FF2B5EF4-FFF2-40B4-BE49-F238E27FC236}">
                  <a16:creationId xmlns:a16="http://schemas.microsoft.com/office/drawing/2014/main" id="{9B1A4D95-5288-4D07-AD1C-7403B893BCC7}"/>
                </a:ext>
              </a:extLst>
            </p:cNvPr>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1272" name="Group 49">
              <a:extLst>
                <a:ext uri="{FF2B5EF4-FFF2-40B4-BE49-F238E27FC236}">
                  <a16:creationId xmlns:a16="http://schemas.microsoft.com/office/drawing/2014/main" id="{6922C689-FC64-434C-8240-8BEB92309F8B}"/>
                </a:ext>
              </a:extLst>
            </p:cNvPr>
            <p:cNvGrpSpPr>
              <a:grpSpLocks/>
            </p:cNvGrpSpPr>
            <p:nvPr/>
          </p:nvGrpSpPr>
          <p:grpSpPr bwMode="auto">
            <a:xfrm>
              <a:off x="1046480" y="3962400"/>
              <a:ext cx="936071" cy="761428"/>
              <a:chOff x="-44" y="1473"/>
              <a:chExt cx="981" cy="1105"/>
            </a:xfrm>
          </p:grpSpPr>
          <p:pic>
            <p:nvPicPr>
              <p:cNvPr id="51273" name="Picture 50" descr="desktop_computer_stylized_medium">
                <a:extLst>
                  <a:ext uri="{FF2B5EF4-FFF2-40B4-BE49-F238E27FC236}">
                    <a16:creationId xmlns:a16="http://schemas.microsoft.com/office/drawing/2014/main" id="{08D7AA07-15EB-4723-9691-8B35402E7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4" name="Freeform 51">
                <a:extLst>
                  <a:ext uri="{FF2B5EF4-FFF2-40B4-BE49-F238E27FC236}">
                    <a16:creationId xmlns:a16="http://schemas.microsoft.com/office/drawing/2014/main" id="{B5D3E7A1-24C9-40DA-ACA8-F9EEEDF5252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50212" name="Rectangle 2">
            <a:extLst>
              <a:ext uri="{FF2B5EF4-FFF2-40B4-BE49-F238E27FC236}">
                <a16:creationId xmlns:a16="http://schemas.microsoft.com/office/drawing/2014/main" id="{6D6AF6F2-ECAC-4E33-860A-076399F5890C}"/>
              </a:ext>
            </a:extLst>
          </p:cNvPr>
          <p:cNvSpPr>
            <a:spLocks noGrp="1" noChangeArrowheads="1"/>
          </p:cNvSpPr>
          <p:nvPr>
            <p:ph type="title" idx="4294967295"/>
          </p:nvPr>
        </p:nvSpPr>
        <p:spPr>
          <a:xfrm>
            <a:off x="0" y="0"/>
            <a:ext cx="8001000" cy="1143000"/>
          </a:xfrm>
        </p:spPr>
        <p:txBody>
          <a:bodyPr/>
          <a:lstStyle/>
          <a:p>
            <a:pPr>
              <a:defRPr/>
            </a:pPr>
            <a:r>
              <a:rPr lang="en-US" sz="4000">
                <a:ea typeface="ＭＳ Ｐゴシック" charset="0"/>
                <a:cs typeface="+mj-cs"/>
              </a:rPr>
              <a:t>Addressing: routing to another LAN</a:t>
            </a:r>
          </a:p>
        </p:txBody>
      </p:sp>
      <p:sp>
        <p:nvSpPr>
          <p:cNvPr id="51237" name="Rectangle 60">
            <a:extLst>
              <a:ext uri="{FF2B5EF4-FFF2-40B4-BE49-F238E27FC236}">
                <a16:creationId xmlns:a16="http://schemas.microsoft.com/office/drawing/2014/main" id="{9E3DDC8A-F6B4-4121-B107-F720BCF1A186}"/>
              </a:ext>
            </a:extLst>
          </p:cNvPr>
          <p:cNvSpPr>
            <a:spLocks noChangeArrowheads="1"/>
          </p:cNvSpPr>
          <p:nvPr/>
        </p:nvSpPr>
        <p:spPr bwMode="auto">
          <a:xfrm>
            <a:off x="682008" y="1265239"/>
            <a:ext cx="77724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R forwards datagram with IP source A, destination B </a:t>
            </a:r>
          </a:p>
        </p:txBody>
      </p:sp>
      <p:sp>
        <p:nvSpPr>
          <p:cNvPr id="51238" name="Rectangle 61">
            <a:extLst>
              <a:ext uri="{FF2B5EF4-FFF2-40B4-BE49-F238E27FC236}">
                <a16:creationId xmlns:a16="http://schemas.microsoft.com/office/drawing/2014/main" id="{290095B5-1DA5-4C0E-837A-773F586DB717}"/>
              </a:ext>
            </a:extLst>
          </p:cNvPr>
          <p:cNvSpPr>
            <a:spLocks noChangeArrowheads="1"/>
          </p:cNvSpPr>
          <p:nvPr/>
        </p:nvSpPr>
        <p:spPr bwMode="auto">
          <a:xfrm>
            <a:off x="700088" y="1554957"/>
            <a:ext cx="77724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000" i="0" dirty="0"/>
              <a:t>R creates link-layer frame with B's MAC address as </a:t>
            </a:r>
            <a:r>
              <a:rPr lang="en-US" altLang="en-US" sz="2000" i="0" dirty="0" err="1"/>
              <a:t>dest</a:t>
            </a:r>
            <a:r>
              <a:rPr lang="en-US" altLang="en-US" sz="2000" i="0" dirty="0"/>
              <a:t>, frame contains A-to-B IP datagram</a:t>
            </a:r>
            <a:endParaRPr lang="en-US" altLang="en-US" i="0" dirty="0"/>
          </a:p>
        </p:txBody>
      </p:sp>
      <p:sp>
        <p:nvSpPr>
          <p:cNvPr id="723007" name="AutoShape 63">
            <a:extLst>
              <a:ext uri="{FF2B5EF4-FFF2-40B4-BE49-F238E27FC236}">
                <a16:creationId xmlns:a16="http://schemas.microsoft.com/office/drawing/2014/main" id="{8358BD11-CC7B-4E6F-89EF-0939D58CB2D8}"/>
              </a:ext>
            </a:extLst>
          </p:cNvPr>
          <p:cNvSpPr>
            <a:spLocks noChangeArrowheads="1"/>
          </p:cNvSpPr>
          <p:nvPr/>
        </p:nvSpPr>
        <p:spPr bwMode="auto">
          <a:xfrm>
            <a:off x="6719888" y="2897188"/>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grpSp>
        <p:nvGrpSpPr>
          <p:cNvPr id="51240" name="Group 64">
            <a:extLst>
              <a:ext uri="{FF2B5EF4-FFF2-40B4-BE49-F238E27FC236}">
                <a16:creationId xmlns:a16="http://schemas.microsoft.com/office/drawing/2014/main" id="{3B1C6C9C-25B5-492F-8CF8-CA97FA0F0F58}"/>
              </a:ext>
            </a:extLst>
          </p:cNvPr>
          <p:cNvGrpSpPr>
            <a:grpSpLocks/>
          </p:cNvGrpSpPr>
          <p:nvPr/>
        </p:nvGrpSpPr>
        <p:grpSpPr bwMode="auto">
          <a:xfrm>
            <a:off x="6226175" y="2454275"/>
            <a:ext cx="2011363" cy="760413"/>
            <a:chOff x="1197" y="1665"/>
            <a:chExt cx="1267" cy="479"/>
          </a:xfrm>
        </p:grpSpPr>
        <p:grpSp>
          <p:nvGrpSpPr>
            <p:cNvPr id="51266" name="Group 65">
              <a:extLst>
                <a:ext uri="{FF2B5EF4-FFF2-40B4-BE49-F238E27FC236}">
                  <a16:creationId xmlns:a16="http://schemas.microsoft.com/office/drawing/2014/main" id="{B234234F-6EB2-48C4-8BBA-11BFE095B994}"/>
                </a:ext>
              </a:extLst>
            </p:cNvPr>
            <p:cNvGrpSpPr>
              <a:grpSpLocks/>
            </p:cNvGrpSpPr>
            <p:nvPr/>
          </p:nvGrpSpPr>
          <p:grpSpPr bwMode="auto">
            <a:xfrm>
              <a:off x="1231" y="1990"/>
              <a:ext cx="691" cy="154"/>
              <a:chOff x="1231" y="1990"/>
              <a:chExt cx="691" cy="154"/>
            </a:xfrm>
          </p:grpSpPr>
          <p:sp>
            <p:nvSpPr>
              <p:cNvPr id="51268" name="Rectangle 66">
                <a:extLst>
                  <a:ext uri="{FF2B5EF4-FFF2-40B4-BE49-F238E27FC236}">
                    <a16:creationId xmlns:a16="http://schemas.microsoft.com/office/drawing/2014/main" id="{8198E45E-04A5-4540-96F2-6DD1F5365BB6}"/>
                  </a:ext>
                </a:extLst>
              </p:cNvPr>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51269" name="Line 67">
                <a:extLst>
                  <a:ext uri="{FF2B5EF4-FFF2-40B4-BE49-F238E27FC236}">
                    <a16:creationId xmlns:a16="http://schemas.microsoft.com/office/drawing/2014/main" id="{A957F092-D08C-4E87-93BE-CC802D6DA2B0}"/>
                  </a:ext>
                </a:extLst>
              </p:cNvPr>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70" name="Line 68">
                <a:extLst>
                  <a:ext uri="{FF2B5EF4-FFF2-40B4-BE49-F238E27FC236}">
                    <a16:creationId xmlns:a16="http://schemas.microsoft.com/office/drawing/2014/main" id="{87B51AD7-E60E-4A28-87C3-AEE4DC171DA9}"/>
                  </a:ext>
                </a:extLst>
              </p:cNvPr>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67" name="Text Box 69">
              <a:extLst>
                <a:ext uri="{FF2B5EF4-FFF2-40B4-BE49-F238E27FC236}">
                  <a16:creationId xmlns:a16="http://schemas.microsoft.com/office/drawing/2014/main" id="{C4D40FB1-3D9C-4470-AA60-7683F855E408}"/>
                </a:ext>
              </a:extLst>
            </p:cNvPr>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IP src: 111.111.111.111</a:t>
              </a:r>
            </a:p>
            <a:p>
              <a:pPr>
                <a:lnSpc>
                  <a:spcPct val="100000"/>
                </a:lnSpc>
                <a:spcBef>
                  <a:spcPct val="0"/>
                </a:spcBef>
                <a:buClrTx/>
                <a:buSzTx/>
                <a:buFontTx/>
                <a:buNone/>
              </a:pPr>
              <a:r>
                <a:rPr lang="en-US" altLang="en-US" sz="1200" i="0">
                  <a:latin typeface="Arial" panose="020B0604020202020204" pitchFamily="34" charset="0"/>
                </a:rPr>
                <a:t>   IP dest: 222.222.222.222</a:t>
              </a:r>
            </a:p>
          </p:txBody>
        </p:sp>
      </p:grpSp>
      <p:grpSp>
        <p:nvGrpSpPr>
          <p:cNvPr id="51241" name="Group 70">
            <a:extLst>
              <a:ext uri="{FF2B5EF4-FFF2-40B4-BE49-F238E27FC236}">
                <a16:creationId xmlns:a16="http://schemas.microsoft.com/office/drawing/2014/main" id="{90894E05-9DF9-44E3-897B-68018D832D3C}"/>
              </a:ext>
            </a:extLst>
          </p:cNvPr>
          <p:cNvGrpSpPr>
            <a:grpSpLocks/>
          </p:cNvGrpSpPr>
          <p:nvPr/>
        </p:nvGrpSpPr>
        <p:grpSpPr bwMode="auto">
          <a:xfrm>
            <a:off x="6350000" y="2705100"/>
            <a:ext cx="146050" cy="385763"/>
            <a:chOff x="1272" y="1762"/>
            <a:chExt cx="92" cy="243"/>
          </a:xfrm>
        </p:grpSpPr>
        <p:sp>
          <p:nvSpPr>
            <p:cNvPr id="51264" name="Line 71">
              <a:extLst>
                <a:ext uri="{FF2B5EF4-FFF2-40B4-BE49-F238E27FC236}">
                  <a16:creationId xmlns:a16="http://schemas.microsoft.com/office/drawing/2014/main" id="{033A0271-95D8-4042-B169-0662DDCE07AF}"/>
                </a:ext>
              </a:extLst>
            </p:cNvPr>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65" name="Line 72">
              <a:extLst>
                <a:ext uri="{FF2B5EF4-FFF2-40B4-BE49-F238E27FC236}">
                  <a16:creationId xmlns:a16="http://schemas.microsoft.com/office/drawing/2014/main" id="{46466F76-02E9-4E2D-915C-287125CB7197}"/>
                </a:ext>
              </a:extLst>
            </p:cNvPr>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73">
            <a:extLst>
              <a:ext uri="{FF2B5EF4-FFF2-40B4-BE49-F238E27FC236}">
                <a16:creationId xmlns:a16="http://schemas.microsoft.com/office/drawing/2014/main" id="{E33F1E30-FAE3-498B-89CC-A616531D0F92}"/>
              </a:ext>
            </a:extLst>
          </p:cNvPr>
          <p:cNvGrpSpPr>
            <a:grpSpLocks/>
          </p:cNvGrpSpPr>
          <p:nvPr/>
        </p:nvGrpSpPr>
        <p:grpSpPr bwMode="auto">
          <a:xfrm>
            <a:off x="5800725" y="2046288"/>
            <a:ext cx="2398713" cy="1519237"/>
            <a:chOff x="931" y="1414"/>
            <a:chExt cx="1511" cy="957"/>
          </a:xfrm>
        </p:grpSpPr>
        <p:sp>
          <p:nvSpPr>
            <p:cNvPr id="51252" name="Text Box 74">
              <a:extLst>
                <a:ext uri="{FF2B5EF4-FFF2-40B4-BE49-F238E27FC236}">
                  <a16:creationId xmlns:a16="http://schemas.microsoft.com/office/drawing/2014/main" id="{532F49F2-3A28-4513-A68A-6634FF674665}"/>
                </a:ext>
              </a:extLst>
            </p:cNvPr>
            <p:cNvSpPr txBox="1">
              <a:spLocks noChangeArrowheads="1"/>
            </p:cNvSpPr>
            <p:nvPr/>
          </p:nvSpPr>
          <p:spPr bwMode="auto">
            <a:xfrm>
              <a:off x="931" y="1414"/>
              <a:ext cx="151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0">
                  <a:latin typeface="Arial" panose="020B0604020202020204" pitchFamily="34" charset="0"/>
                </a:rPr>
                <a:t>MAC src: </a:t>
              </a:r>
              <a:r>
                <a:rPr lang="en-US" altLang="en-US" sz="1200" i="0">
                  <a:solidFill>
                    <a:srgbClr val="FF0000"/>
                  </a:solidFill>
                  <a:latin typeface="Arial" panose="020B0604020202020204" pitchFamily="34" charset="0"/>
                </a:rPr>
                <a:t>1A-23-F9-CD-06-9B</a:t>
              </a:r>
            </a:p>
            <a:p>
              <a:pPr>
                <a:lnSpc>
                  <a:spcPct val="100000"/>
                </a:lnSpc>
                <a:spcBef>
                  <a:spcPct val="0"/>
                </a:spcBef>
                <a:buClrTx/>
                <a:buSzTx/>
                <a:buFontTx/>
                <a:buNone/>
              </a:pPr>
              <a:r>
                <a:rPr lang="en-US" altLang="en-US" sz="1200" i="0">
                  <a:latin typeface="Arial" panose="020B0604020202020204" pitchFamily="34" charset="0"/>
                </a:rPr>
                <a:t>  MAC dest: </a:t>
              </a:r>
              <a:r>
                <a:rPr lang="en-US" altLang="en-US" sz="1200" i="0">
                  <a:solidFill>
                    <a:srgbClr val="FF0000"/>
                  </a:solidFill>
                  <a:latin typeface="Arial" panose="020B0604020202020204" pitchFamily="34" charset="0"/>
                </a:rPr>
                <a:t>49-BD-D2-C7-56-2A</a:t>
              </a:r>
            </a:p>
            <a:p>
              <a:pPr>
                <a:lnSpc>
                  <a:spcPct val="100000"/>
                </a:lnSpc>
                <a:spcBef>
                  <a:spcPct val="0"/>
                </a:spcBef>
                <a:buClrTx/>
                <a:buSzTx/>
                <a:buFontTx/>
                <a:buNone/>
              </a:pPr>
              <a:endParaRPr lang="en-US" altLang="en-US" sz="1200" i="0">
                <a:solidFill>
                  <a:srgbClr val="FF0000"/>
                </a:solidFill>
                <a:latin typeface="Arial" panose="020B0604020202020204" pitchFamily="34" charset="0"/>
              </a:endParaRPr>
            </a:p>
          </p:txBody>
        </p:sp>
        <p:grpSp>
          <p:nvGrpSpPr>
            <p:cNvPr id="51253" name="Group 75">
              <a:extLst>
                <a:ext uri="{FF2B5EF4-FFF2-40B4-BE49-F238E27FC236}">
                  <a16:creationId xmlns:a16="http://schemas.microsoft.com/office/drawing/2014/main" id="{F133728E-0B38-4845-A952-6F37CEC443FB}"/>
                </a:ext>
              </a:extLst>
            </p:cNvPr>
            <p:cNvGrpSpPr>
              <a:grpSpLocks/>
            </p:cNvGrpSpPr>
            <p:nvPr/>
          </p:nvGrpSpPr>
          <p:grpSpPr bwMode="auto">
            <a:xfrm>
              <a:off x="981" y="2182"/>
              <a:ext cx="1049" cy="189"/>
              <a:chOff x="2829" y="2040"/>
              <a:chExt cx="1049" cy="189"/>
            </a:xfrm>
          </p:grpSpPr>
          <p:sp>
            <p:nvSpPr>
              <p:cNvPr id="51258" name="Rectangle 76">
                <a:extLst>
                  <a:ext uri="{FF2B5EF4-FFF2-40B4-BE49-F238E27FC236}">
                    <a16:creationId xmlns:a16="http://schemas.microsoft.com/office/drawing/2014/main" id="{D6770700-51AE-4AEF-A6BF-90BD8E62A221}"/>
                  </a:ext>
                </a:extLst>
              </p:cNvPr>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51259" name="Rectangle 77">
                <a:extLst>
                  <a:ext uri="{FF2B5EF4-FFF2-40B4-BE49-F238E27FC236}">
                    <a16:creationId xmlns:a16="http://schemas.microsoft.com/office/drawing/2014/main" id="{09DE629D-0AC7-41FA-8651-CC144053EB50}"/>
                  </a:ext>
                </a:extLst>
              </p:cNvPr>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51260" name="Line 78">
                <a:extLst>
                  <a:ext uri="{FF2B5EF4-FFF2-40B4-BE49-F238E27FC236}">
                    <a16:creationId xmlns:a16="http://schemas.microsoft.com/office/drawing/2014/main" id="{9B3628C1-4B66-4A54-826A-4C555E2105FC}"/>
                  </a:ext>
                </a:extLst>
              </p:cNvPr>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61" name="Line 79">
                <a:extLst>
                  <a:ext uri="{FF2B5EF4-FFF2-40B4-BE49-F238E27FC236}">
                    <a16:creationId xmlns:a16="http://schemas.microsoft.com/office/drawing/2014/main" id="{D36BC9B3-11C9-4D4F-A13D-8D781E1B5A27}"/>
                  </a:ext>
                </a:extLst>
              </p:cNvPr>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62" name="Line 80">
                <a:extLst>
                  <a:ext uri="{FF2B5EF4-FFF2-40B4-BE49-F238E27FC236}">
                    <a16:creationId xmlns:a16="http://schemas.microsoft.com/office/drawing/2014/main" id="{B670C57B-826F-4306-8786-FDFCD6F31230}"/>
                  </a:ext>
                </a:extLst>
              </p:cNvPr>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63" name="Line 81">
                <a:extLst>
                  <a:ext uri="{FF2B5EF4-FFF2-40B4-BE49-F238E27FC236}">
                    <a16:creationId xmlns:a16="http://schemas.microsoft.com/office/drawing/2014/main" id="{B2E0545A-83AE-4CF8-BAA5-AB796CA324F5}"/>
                  </a:ext>
                </a:extLst>
              </p:cNvPr>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54" name="Line 82">
              <a:extLst>
                <a:ext uri="{FF2B5EF4-FFF2-40B4-BE49-F238E27FC236}">
                  <a16:creationId xmlns:a16="http://schemas.microsoft.com/office/drawing/2014/main" id="{63146040-C013-48FF-A425-9698763E78BD}"/>
                </a:ext>
              </a:extLst>
            </p:cNvPr>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1255" name="Line 83">
              <a:extLst>
                <a:ext uri="{FF2B5EF4-FFF2-40B4-BE49-F238E27FC236}">
                  <a16:creationId xmlns:a16="http://schemas.microsoft.com/office/drawing/2014/main" id="{EF4D3DF8-2458-462F-A3B6-D0B1BC85529A}"/>
                </a:ext>
              </a:extLst>
            </p:cNvPr>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1256" name="Line 84">
              <a:extLst>
                <a:ext uri="{FF2B5EF4-FFF2-40B4-BE49-F238E27FC236}">
                  <a16:creationId xmlns:a16="http://schemas.microsoft.com/office/drawing/2014/main" id="{2D41B5EF-112A-4151-A229-B30987E8A139}"/>
                </a:ext>
              </a:extLst>
            </p:cNvPr>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1257" name="Line 85">
              <a:extLst>
                <a:ext uri="{FF2B5EF4-FFF2-40B4-BE49-F238E27FC236}">
                  <a16:creationId xmlns:a16="http://schemas.microsoft.com/office/drawing/2014/main" id="{880FA9D9-36D8-4EDD-9C23-6129E0EB70D1}"/>
                </a:ext>
              </a:extLst>
            </p:cNvPr>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1243" name="Group 92">
            <a:extLst>
              <a:ext uri="{FF2B5EF4-FFF2-40B4-BE49-F238E27FC236}">
                <a16:creationId xmlns:a16="http://schemas.microsoft.com/office/drawing/2014/main" id="{5BC6CDB2-2D1B-47D0-9E22-6F5694A2EB8D}"/>
              </a:ext>
            </a:extLst>
          </p:cNvPr>
          <p:cNvGrpSpPr>
            <a:grpSpLocks/>
          </p:cNvGrpSpPr>
          <p:nvPr/>
        </p:nvGrpSpPr>
        <p:grpSpPr bwMode="auto">
          <a:xfrm>
            <a:off x="8061325" y="2478088"/>
            <a:ext cx="928688" cy="1954212"/>
            <a:chOff x="250" y="1380"/>
            <a:chExt cx="585" cy="1231"/>
          </a:xfrm>
        </p:grpSpPr>
        <p:sp>
          <p:nvSpPr>
            <p:cNvPr id="51245" name="Freeform 93">
              <a:extLst>
                <a:ext uri="{FF2B5EF4-FFF2-40B4-BE49-F238E27FC236}">
                  <a16:creationId xmlns:a16="http://schemas.microsoft.com/office/drawing/2014/main" id="{75D64238-E0FD-4047-B11F-972B8B7E7D62}"/>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 name="T12" fmla="*/ 0 w 582"/>
                <a:gd name="T13" fmla="*/ 0 h 1197"/>
                <a:gd name="T14" fmla="*/ 582 w 582"/>
                <a:gd name="T15" fmla="*/ 1197 h 1197"/>
              </a:gdLst>
              <a:ahLst/>
              <a:cxnLst>
                <a:cxn ang="T8">
                  <a:pos x="T0" y="T1"/>
                </a:cxn>
                <a:cxn ang="T9">
                  <a:pos x="T2" y="T3"/>
                </a:cxn>
                <a:cxn ang="T10">
                  <a:pos x="T4" y="T5"/>
                </a:cxn>
                <a:cxn ang="T11">
                  <a:pos x="T6" y="T7"/>
                </a:cxn>
              </a:cxnLst>
              <a:rect l="T12" t="T13" r="T14" b="T15"/>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51246" name="Rectangle 94">
              <a:extLst>
                <a:ext uri="{FF2B5EF4-FFF2-40B4-BE49-F238E27FC236}">
                  <a16:creationId xmlns:a16="http://schemas.microsoft.com/office/drawing/2014/main" id="{A9B2EF52-B9F3-4CAB-98F0-CFC7FBF2F45D}"/>
                </a:ext>
              </a:extLst>
            </p:cNvPr>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sp>
          <p:nvSpPr>
            <p:cNvPr id="51247" name="Text Box 95">
              <a:extLst>
                <a:ext uri="{FF2B5EF4-FFF2-40B4-BE49-F238E27FC236}">
                  <a16:creationId xmlns:a16="http://schemas.microsoft.com/office/drawing/2014/main" id="{3B57D134-FC28-47C3-BB8F-3A9A63F4C5BD}"/>
                </a:ext>
              </a:extLst>
            </p:cNvPr>
            <p:cNvSpPr txBox="1">
              <a:spLocks noChangeArrowheads="1"/>
            </p:cNvSpPr>
            <p:nvPr/>
          </p:nvSpPr>
          <p:spPr bwMode="auto">
            <a:xfrm>
              <a:off x="413" y="1380"/>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endParaRPr lang="en-US" altLang="en-US" sz="1600" i="0">
                <a:latin typeface="Arial" panose="020B0604020202020204" pitchFamily="34" charset="0"/>
              </a:endParaRPr>
            </a:p>
            <a:p>
              <a:pPr algn="ctr">
                <a:lnSpc>
                  <a:spcPct val="100000"/>
                </a:lnSpc>
                <a:spcBef>
                  <a:spcPct val="0"/>
                </a:spcBef>
                <a:buClrTx/>
                <a:buSzTx/>
                <a:buFontTx/>
                <a:buNone/>
              </a:pPr>
              <a:r>
                <a:rPr lang="en-US" altLang="en-US" sz="1600" i="0">
                  <a:latin typeface="Arial" panose="020B0604020202020204" pitchFamily="34" charset="0"/>
                </a:rPr>
                <a:t>IP</a:t>
              </a:r>
            </a:p>
            <a:p>
              <a:pPr algn="ctr">
                <a:lnSpc>
                  <a:spcPct val="100000"/>
                </a:lnSpc>
                <a:spcBef>
                  <a:spcPct val="0"/>
                </a:spcBef>
                <a:buClrTx/>
                <a:buSzTx/>
                <a:buFontTx/>
                <a:buNone/>
              </a:pPr>
              <a:r>
                <a:rPr lang="en-US" altLang="en-US" sz="1600" i="0">
                  <a:latin typeface="Arial" panose="020B0604020202020204" pitchFamily="34" charset="0"/>
                </a:rPr>
                <a:t>Eth</a:t>
              </a:r>
            </a:p>
            <a:p>
              <a:pPr algn="ctr">
                <a:lnSpc>
                  <a:spcPct val="100000"/>
                </a:lnSpc>
                <a:spcBef>
                  <a:spcPct val="0"/>
                </a:spcBef>
                <a:buClrTx/>
                <a:buSzTx/>
                <a:buFontTx/>
                <a:buNone/>
              </a:pPr>
              <a:r>
                <a:rPr lang="en-US" altLang="en-US" sz="1600" i="0">
                  <a:latin typeface="Arial" panose="020B0604020202020204" pitchFamily="34" charset="0"/>
                </a:rPr>
                <a:t>Phy</a:t>
              </a:r>
            </a:p>
          </p:txBody>
        </p:sp>
        <p:sp>
          <p:nvSpPr>
            <p:cNvPr id="51248" name="Line 96">
              <a:extLst>
                <a:ext uri="{FF2B5EF4-FFF2-40B4-BE49-F238E27FC236}">
                  <a16:creationId xmlns:a16="http://schemas.microsoft.com/office/drawing/2014/main" id="{E71DED49-4BF8-4C96-8EF5-971B6C5BC97A}"/>
                </a:ext>
              </a:extLst>
            </p:cNvPr>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49" name="Line 97">
              <a:extLst>
                <a:ext uri="{FF2B5EF4-FFF2-40B4-BE49-F238E27FC236}">
                  <a16:creationId xmlns:a16="http://schemas.microsoft.com/office/drawing/2014/main" id="{62365B12-24A1-4D73-926D-7A9A0F6561D2}"/>
                </a:ext>
              </a:extLst>
            </p:cNvPr>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50" name="Line 98">
              <a:extLst>
                <a:ext uri="{FF2B5EF4-FFF2-40B4-BE49-F238E27FC236}">
                  <a16:creationId xmlns:a16="http://schemas.microsoft.com/office/drawing/2014/main" id="{B22DC698-A518-47F2-8B51-8544011C83AA}"/>
                </a:ext>
              </a:extLst>
            </p:cNvPr>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51" name="Line 99">
              <a:extLst>
                <a:ext uri="{FF2B5EF4-FFF2-40B4-BE49-F238E27FC236}">
                  <a16:creationId xmlns:a16="http://schemas.microsoft.com/office/drawing/2014/main" id="{E2013B13-BFE7-4E93-AED6-FC710395EA56}"/>
                </a:ext>
              </a:extLst>
            </p:cNvPr>
            <p:cNvSpPr>
              <a:spLocks noChangeShapeType="1"/>
            </p:cNvSpPr>
            <p:nvPr/>
          </p:nvSpPr>
          <p:spPr bwMode="auto">
            <a:xfrm>
              <a:off x="330" y="16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b="1" dirty="0">
                <a:solidFill>
                  <a:srgbClr val="C00000"/>
                </a:solidFill>
              </a:rPr>
              <a:t>Ethernet</a:t>
            </a:r>
            <a:r>
              <a:rPr lang="en-US" dirty="0"/>
              <a:t> is a widely used local-area network (LAN) protocol.</a:t>
            </a:r>
          </a:p>
          <a:p>
            <a:pPr algn="just">
              <a:buFont typeface="Arial" panose="020B0604020202020204" pitchFamily="34" charset="0"/>
              <a:buChar char="•"/>
            </a:pPr>
            <a:r>
              <a:rPr lang="en-US" dirty="0"/>
              <a:t>A system for connecting a number of computer systems to form a local area network, with protocols to control the </a:t>
            </a:r>
            <a:r>
              <a:rPr lang="en-US" dirty="0">
                <a:solidFill>
                  <a:srgbClr val="C00000"/>
                </a:solidFill>
              </a:rPr>
              <a:t>passing of information</a:t>
            </a:r>
            <a:r>
              <a:rPr lang="en-US" dirty="0"/>
              <a:t> and to </a:t>
            </a:r>
            <a:r>
              <a:rPr lang="en-US" dirty="0">
                <a:solidFill>
                  <a:srgbClr val="C00000"/>
                </a:solidFill>
              </a:rPr>
              <a:t>avoid simultaneous transmission by two or more systems</a:t>
            </a:r>
            <a:r>
              <a:rPr lang="en-US" dirty="0"/>
              <a:t>.</a:t>
            </a:r>
          </a:p>
        </p:txBody>
      </p:sp>
      <p:sp>
        <p:nvSpPr>
          <p:cNvPr id="2" name="Title 1"/>
          <p:cNvSpPr>
            <a:spLocks noGrp="1"/>
          </p:cNvSpPr>
          <p:nvPr>
            <p:ph type="title" idx="4294967295"/>
          </p:nvPr>
        </p:nvSpPr>
        <p:spPr>
          <a:xfrm>
            <a:off x="0" y="274638"/>
            <a:ext cx="8229600" cy="1143000"/>
          </a:xfrm>
        </p:spPr>
        <p:txBody>
          <a:bodyPr/>
          <a:lstStyle/>
          <a:p>
            <a:r>
              <a:rPr lang="en-US" b="1" dirty="0">
                <a:solidFill>
                  <a:schemeClr val="accent6">
                    <a:lumMod val="50000"/>
                  </a:schemeClr>
                </a:solidFill>
                <a:latin typeface="Agency FB" pitchFamily="34" charset="0"/>
              </a:rPr>
              <a:t>What is Ethernet?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DrRaja\Desktop\index.jpe"/>
          <p:cNvPicPr>
            <a:picLocks noGrp="1" noChangeAspect="1" noChangeArrowheads="1"/>
          </p:cNvPicPr>
          <p:nvPr>
            <p:ph idx="1"/>
          </p:nvPr>
        </p:nvPicPr>
        <p:blipFill>
          <a:blip r:embed="rId2"/>
          <a:stretch>
            <a:fillRect/>
          </a:stretch>
        </p:blipFill>
        <p:spPr bwMode="auto">
          <a:xfrm>
            <a:off x="838200" y="1923627"/>
            <a:ext cx="7162800" cy="3666382"/>
          </a:xfrm>
          <a:prstGeom prst="rect">
            <a:avLst/>
          </a:prstGeom>
          <a:noFill/>
        </p:spPr>
      </p:pic>
      <p:sp>
        <p:nvSpPr>
          <p:cNvPr id="2" name="Title 1"/>
          <p:cNvSpPr>
            <a:spLocks noGrp="1"/>
          </p:cNvSpPr>
          <p:nvPr>
            <p:ph type="title" idx="4294967295"/>
          </p:nvPr>
        </p:nvSpPr>
        <p:spPr>
          <a:xfrm>
            <a:off x="0" y="274638"/>
            <a:ext cx="8229600" cy="1143000"/>
          </a:xfrm>
        </p:spPr>
        <p:txBody>
          <a:bodyPr/>
          <a:lstStyle/>
          <a:p>
            <a:r>
              <a:rPr lang="en-US" b="1" dirty="0">
                <a:solidFill>
                  <a:schemeClr val="accent6">
                    <a:lumMod val="50000"/>
                  </a:schemeClr>
                </a:solidFill>
                <a:latin typeface="Agency FB" pitchFamily="34" charset="0"/>
              </a:rPr>
              <a:t>ETHERNET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424427-CECB-4F0A-988A-9669EE5D42DB}"/>
              </a:ext>
            </a:extLst>
          </p:cNvPr>
          <p:cNvSpPr>
            <a:spLocks noGrp="1"/>
          </p:cNvSpPr>
          <p:nvPr>
            <p:ph sz="quarter" idx="10"/>
          </p:nvPr>
        </p:nvSpPr>
        <p:spPr/>
        <p:txBody>
          <a:bodyPr/>
          <a:lstStyle/>
          <a:p>
            <a:pPr eaLnBrk="1" hangingPunct="1">
              <a:spcBef>
                <a:spcPct val="0"/>
              </a:spcBef>
              <a:defRPr/>
            </a:pPr>
            <a:r>
              <a:rPr lang="en-US" sz="2400" dirty="0">
                <a:latin typeface="Arial" charset="0"/>
                <a:cs typeface="Arial" charset="0"/>
              </a:rPr>
              <a:t>ES ZC481 / IS ZC467, COMPUTER NETWORKS</a:t>
            </a:r>
          </a:p>
          <a:p>
            <a:pPr eaLnBrk="1" hangingPunct="1">
              <a:spcBef>
                <a:spcPct val="0"/>
              </a:spcBef>
              <a:defRPr/>
            </a:pPr>
            <a:r>
              <a:rPr lang="en-US" sz="2400" dirty="0">
                <a:latin typeface="Arial" charset="0"/>
                <a:cs typeface="Arial" charset="0"/>
              </a:rPr>
              <a:t>Lecture No. 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eaLnBrk="1" hangingPunct="1">
              <a:lnSpc>
                <a:spcPct val="80000"/>
              </a:lnSpc>
            </a:pPr>
            <a:r>
              <a:rPr lang="en-US" sz="2000" dirty="0"/>
              <a:t>In IEEE 802.3 Ethernet Data link layer is split into two </a:t>
            </a:r>
            <a:r>
              <a:rPr lang="en-US" sz="2000" dirty="0" err="1"/>
              <a:t>sublayers</a:t>
            </a:r>
            <a:r>
              <a:rPr lang="en-US" sz="2000" dirty="0"/>
              <a:t>:</a:t>
            </a:r>
          </a:p>
          <a:p>
            <a:pPr lvl="1" eaLnBrk="1" hangingPunct="1">
              <a:lnSpc>
                <a:spcPct val="80000"/>
              </a:lnSpc>
            </a:pPr>
            <a:r>
              <a:rPr lang="en-US" sz="2000" b="1" dirty="0">
                <a:solidFill>
                  <a:srgbClr val="002060"/>
                </a:solidFill>
              </a:rPr>
              <a:t>Bottom part: MAC </a:t>
            </a:r>
          </a:p>
          <a:p>
            <a:pPr lvl="2" eaLnBrk="1" hangingPunct="1">
              <a:lnSpc>
                <a:spcPct val="80000"/>
              </a:lnSpc>
            </a:pPr>
            <a:r>
              <a:rPr lang="en-US" sz="2000" dirty="0"/>
              <a:t>The frame is called </a:t>
            </a:r>
            <a:r>
              <a:rPr lang="en-US" sz="2000" b="1" dirty="0"/>
              <a:t>IEEE 802.3</a:t>
            </a:r>
          </a:p>
          <a:p>
            <a:pPr lvl="2" eaLnBrk="1" hangingPunct="1">
              <a:lnSpc>
                <a:spcPct val="80000"/>
              </a:lnSpc>
            </a:pPr>
            <a:r>
              <a:rPr lang="en-US" sz="2000" b="1" dirty="0">
                <a:solidFill>
                  <a:srgbClr val="C00000"/>
                </a:solidFill>
              </a:rPr>
              <a:t>Handles framing, MAC addressing, Medium Access control</a:t>
            </a:r>
          </a:p>
          <a:p>
            <a:pPr lvl="2" eaLnBrk="1" hangingPunct="1">
              <a:lnSpc>
                <a:spcPct val="80000"/>
              </a:lnSpc>
            </a:pPr>
            <a:r>
              <a:rPr lang="en-US" sz="2000" b="1" dirty="0"/>
              <a:t>Specific implementation for each LAN p</a:t>
            </a:r>
            <a:r>
              <a:rPr lang="en-US" sz="2000" dirty="0"/>
              <a:t>rotocol</a:t>
            </a:r>
          </a:p>
          <a:p>
            <a:pPr lvl="3" eaLnBrk="1" hangingPunct="1">
              <a:lnSpc>
                <a:spcPct val="80000"/>
              </a:lnSpc>
            </a:pPr>
            <a:r>
              <a:rPr lang="en-US" dirty="0"/>
              <a:t>Defines </a:t>
            </a:r>
            <a:r>
              <a:rPr lang="en-US" b="1" dirty="0"/>
              <a:t>CSMA/CD</a:t>
            </a:r>
            <a:r>
              <a:rPr lang="en-US" dirty="0"/>
              <a:t> as the access method for Ethernet LANs and </a:t>
            </a:r>
            <a:r>
              <a:rPr lang="en-US" b="1" dirty="0"/>
              <a:t>Token passing </a:t>
            </a:r>
            <a:r>
              <a:rPr lang="en-US" dirty="0"/>
              <a:t>method for Token Ring.</a:t>
            </a:r>
          </a:p>
          <a:p>
            <a:pPr lvl="2" eaLnBrk="1" hangingPunct="1">
              <a:lnSpc>
                <a:spcPct val="80000"/>
              </a:lnSpc>
            </a:pPr>
            <a:r>
              <a:rPr lang="en-US" sz="2000" dirty="0"/>
              <a:t>Implemented in </a:t>
            </a:r>
            <a:r>
              <a:rPr lang="en-US" sz="2000" b="1" dirty="0"/>
              <a:t>hardware</a:t>
            </a:r>
          </a:p>
          <a:p>
            <a:pPr lvl="1" eaLnBrk="1" hangingPunct="1">
              <a:lnSpc>
                <a:spcPct val="80000"/>
              </a:lnSpc>
            </a:pPr>
            <a:r>
              <a:rPr lang="en-US" sz="2000" b="1" dirty="0">
                <a:solidFill>
                  <a:srgbClr val="002060"/>
                </a:solidFill>
              </a:rPr>
              <a:t>Top part: LLC (Logical Link Control)</a:t>
            </a:r>
          </a:p>
          <a:p>
            <a:pPr lvl="2" eaLnBrk="1" hangingPunct="1">
              <a:lnSpc>
                <a:spcPct val="80000"/>
              </a:lnSpc>
            </a:pPr>
            <a:r>
              <a:rPr lang="en-US" sz="2000" dirty="0"/>
              <a:t>The </a:t>
            </a:r>
            <a:r>
              <a:rPr lang="en-US" sz="2000" dirty="0" err="1"/>
              <a:t>subframe</a:t>
            </a:r>
            <a:r>
              <a:rPr lang="en-US" sz="2000" dirty="0"/>
              <a:t> is called </a:t>
            </a:r>
            <a:r>
              <a:rPr lang="en-US" sz="2000" b="1" dirty="0"/>
              <a:t>IEEE 802.2</a:t>
            </a:r>
          </a:p>
          <a:p>
            <a:pPr lvl="2" eaLnBrk="1" hangingPunct="1">
              <a:lnSpc>
                <a:spcPct val="80000"/>
              </a:lnSpc>
            </a:pPr>
            <a:r>
              <a:rPr lang="en-US" sz="2000" dirty="0"/>
              <a:t>Provides </a:t>
            </a:r>
            <a:r>
              <a:rPr lang="en-US" sz="2000" b="1" dirty="0">
                <a:solidFill>
                  <a:srgbClr val="C00000"/>
                </a:solidFill>
              </a:rPr>
              <a:t>error and flow control </a:t>
            </a:r>
            <a:r>
              <a:rPr lang="en-US" sz="2000" dirty="0"/>
              <a:t>if needed</a:t>
            </a:r>
          </a:p>
          <a:p>
            <a:pPr lvl="2" eaLnBrk="1" hangingPunct="1">
              <a:lnSpc>
                <a:spcPct val="80000"/>
              </a:lnSpc>
            </a:pPr>
            <a:r>
              <a:rPr lang="en-US" sz="2000" dirty="0"/>
              <a:t>It makes the MAC </a:t>
            </a:r>
            <a:r>
              <a:rPr lang="en-US" sz="2000" dirty="0" err="1"/>
              <a:t>sublayer</a:t>
            </a:r>
            <a:r>
              <a:rPr lang="en-US" sz="2000" dirty="0"/>
              <a:t> transparent</a:t>
            </a:r>
          </a:p>
          <a:p>
            <a:pPr lvl="3" eaLnBrk="1" hangingPunct="1">
              <a:lnSpc>
                <a:spcPct val="80000"/>
              </a:lnSpc>
            </a:pPr>
            <a:r>
              <a:rPr lang="en-US" dirty="0"/>
              <a:t>Allows interconnectivity between different LANs data link layers</a:t>
            </a:r>
          </a:p>
          <a:p>
            <a:pPr lvl="2" eaLnBrk="1" hangingPunct="1">
              <a:lnSpc>
                <a:spcPct val="80000"/>
              </a:lnSpc>
            </a:pPr>
            <a:r>
              <a:rPr lang="en-US" sz="2000" dirty="0"/>
              <a:t>Used to multiplex multiple network layer protocols in the data link layer frame</a:t>
            </a:r>
          </a:p>
          <a:p>
            <a:pPr lvl="2" eaLnBrk="1" hangingPunct="1">
              <a:lnSpc>
                <a:spcPct val="80000"/>
              </a:lnSpc>
            </a:pPr>
            <a:r>
              <a:rPr lang="en-US" sz="2000" dirty="0"/>
              <a:t>Implemented in </a:t>
            </a:r>
            <a:r>
              <a:rPr lang="en-US" sz="2000" b="1" dirty="0"/>
              <a:t>software</a:t>
            </a:r>
          </a:p>
          <a:p>
            <a:pPr lvl="2" eaLnBrk="1" hangingPunct="1">
              <a:lnSpc>
                <a:spcPct val="80000"/>
              </a:lnSpc>
            </a:pPr>
            <a:endParaRPr lang="en-US" sz="1600" dirty="0"/>
          </a:p>
        </p:txBody>
      </p:sp>
      <p:sp>
        <p:nvSpPr>
          <p:cNvPr id="7170" name="Rectangle 2"/>
          <p:cNvSpPr>
            <a:spLocks noGrp="1" noChangeArrowheads="1"/>
          </p:cNvSpPr>
          <p:nvPr>
            <p:ph type="title" idx="4294967295"/>
          </p:nvPr>
        </p:nvSpPr>
        <p:spPr bwMode="auto">
          <a:xfrm>
            <a:off x="0" y="2746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b="1" dirty="0">
                <a:solidFill>
                  <a:schemeClr val="accent6">
                    <a:lumMod val="50000"/>
                  </a:schemeClr>
                </a:solidFill>
                <a:latin typeface="AR JULIAN" pitchFamily="2" charset="0"/>
              </a:rPr>
              <a:t>IEEE Ethernet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6">
            <a:extLst>
              <a:ext uri="{FF2B5EF4-FFF2-40B4-BE49-F238E27FC236}">
                <a16:creationId xmlns:a16="http://schemas.microsoft.com/office/drawing/2014/main" id="{8BC7A786-1CB4-4B96-BA09-A1FC6A0BBE72}"/>
              </a:ext>
            </a:extLst>
          </p:cNvPr>
          <p:cNvSpPr>
            <a:spLocks noGrp="1" noChangeArrowheads="1"/>
          </p:cNvSpPr>
          <p:nvPr>
            <p:ph idx="1"/>
          </p:nvPr>
        </p:nvSpPr>
        <p:spPr/>
        <p:txBody>
          <a:bodyPr>
            <a:normAutofit/>
          </a:bodyPr>
          <a:lstStyle/>
          <a:p>
            <a:pPr>
              <a:lnSpc>
                <a:spcPct val="75000"/>
              </a:lnSpc>
            </a:pPr>
            <a:r>
              <a:rPr lang="en-US" altLang="en-US" i="1">
                <a:solidFill>
                  <a:srgbClr val="CC0000"/>
                </a:solidFill>
              </a:rPr>
              <a:t>bus: </a:t>
            </a:r>
            <a:r>
              <a:rPr lang="en-US" altLang="en-US"/>
              <a:t>popular through mid 90s</a:t>
            </a:r>
          </a:p>
          <a:p>
            <a:pPr lvl="1">
              <a:lnSpc>
                <a:spcPct val="75000"/>
              </a:lnSpc>
            </a:pPr>
            <a:r>
              <a:rPr lang="en-US" altLang="en-US"/>
              <a:t>all nodes in same collision domain (can collide with each other)</a:t>
            </a:r>
          </a:p>
          <a:p>
            <a:pPr>
              <a:lnSpc>
                <a:spcPct val="75000"/>
              </a:lnSpc>
            </a:pPr>
            <a:r>
              <a:rPr lang="en-US" altLang="en-US" i="1">
                <a:solidFill>
                  <a:srgbClr val="CC0000"/>
                </a:solidFill>
              </a:rPr>
              <a:t>star: </a:t>
            </a:r>
            <a:r>
              <a:rPr lang="en-US" altLang="en-US"/>
              <a:t>prevails today</a:t>
            </a:r>
          </a:p>
          <a:p>
            <a:pPr lvl="1">
              <a:lnSpc>
                <a:spcPct val="75000"/>
              </a:lnSpc>
            </a:pPr>
            <a:r>
              <a:rPr lang="en-US" altLang="en-US"/>
              <a:t>active </a:t>
            </a:r>
            <a:r>
              <a:rPr lang="en-US" altLang="en-US" i="1">
                <a:solidFill>
                  <a:srgbClr val="CC0000"/>
                </a:solidFill>
              </a:rPr>
              <a:t>switch</a:t>
            </a:r>
            <a:r>
              <a:rPr lang="en-US" altLang="en-US">
                <a:solidFill>
                  <a:srgbClr val="CC0000"/>
                </a:solidFill>
              </a:rPr>
              <a:t> </a:t>
            </a:r>
            <a:r>
              <a:rPr lang="en-US" altLang="en-US"/>
              <a:t>in center</a:t>
            </a:r>
          </a:p>
          <a:p>
            <a:pPr lvl="1">
              <a:lnSpc>
                <a:spcPct val="100000"/>
              </a:lnSpc>
            </a:pPr>
            <a:r>
              <a:rPr lang="en-US" altLang="en-US"/>
              <a:t>each </a:t>
            </a:r>
            <a:r>
              <a:rPr lang="ja-JP" altLang="en-US"/>
              <a:t>“</a:t>
            </a:r>
            <a:r>
              <a:rPr lang="en-US" altLang="ja-JP"/>
              <a:t>spoke</a:t>
            </a:r>
            <a:r>
              <a:rPr lang="ja-JP" altLang="en-US"/>
              <a:t>”</a:t>
            </a:r>
            <a:r>
              <a:rPr lang="en-US" altLang="ja-JP"/>
              <a:t> runs a (separate) Ethernet protocol (nodes do not collide with each other)</a:t>
            </a:r>
            <a:endParaRPr lang="en-US" altLang="en-US"/>
          </a:p>
        </p:txBody>
      </p:sp>
      <p:sp>
        <p:nvSpPr>
          <p:cNvPr id="53252" name="Rectangle 4">
            <a:extLst>
              <a:ext uri="{FF2B5EF4-FFF2-40B4-BE49-F238E27FC236}">
                <a16:creationId xmlns:a16="http://schemas.microsoft.com/office/drawing/2014/main" id="{7A1E9DBD-82E3-44A7-BAB4-DE86F00A4E7C}"/>
              </a:ext>
            </a:extLst>
          </p:cNvPr>
          <p:cNvSpPr>
            <a:spLocks noGrp="1" noChangeArrowheads="1"/>
          </p:cNvSpPr>
          <p:nvPr>
            <p:ph type="title" idx="4294967295"/>
          </p:nvPr>
        </p:nvSpPr>
        <p:spPr>
          <a:xfrm>
            <a:off x="0" y="0"/>
            <a:ext cx="7772400" cy="1143000"/>
          </a:xfrm>
        </p:spPr>
        <p:txBody>
          <a:bodyPr/>
          <a:lstStyle/>
          <a:p>
            <a:pPr>
              <a:defRPr/>
            </a:pPr>
            <a:r>
              <a:rPr lang="en-US" sz="4000" dirty="0">
                <a:ea typeface="ＭＳ Ｐゴシック" charset="0"/>
                <a:cs typeface="+mj-cs"/>
              </a:rPr>
              <a:t>Ethernet: physical topology</a:t>
            </a:r>
          </a:p>
        </p:txBody>
      </p:sp>
      <p:sp>
        <p:nvSpPr>
          <p:cNvPr id="57351" name="Line 17">
            <a:extLst>
              <a:ext uri="{FF2B5EF4-FFF2-40B4-BE49-F238E27FC236}">
                <a16:creationId xmlns:a16="http://schemas.microsoft.com/office/drawing/2014/main" id="{FDA84A01-DD21-4297-B5B7-F91D0FBE61EF}"/>
              </a:ext>
            </a:extLst>
          </p:cNvPr>
          <p:cNvSpPr>
            <a:spLocks noChangeShapeType="1"/>
          </p:cNvSpPr>
          <p:nvPr/>
        </p:nvSpPr>
        <p:spPr bwMode="auto">
          <a:xfrm>
            <a:off x="5316538" y="5110163"/>
            <a:ext cx="97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352" name="Line 18">
            <a:extLst>
              <a:ext uri="{FF2B5EF4-FFF2-40B4-BE49-F238E27FC236}">
                <a16:creationId xmlns:a16="http://schemas.microsoft.com/office/drawing/2014/main" id="{B3D321C5-F3DF-4345-A832-9A77B6B2BB76}"/>
              </a:ext>
            </a:extLst>
          </p:cNvPr>
          <p:cNvSpPr>
            <a:spLocks noChangeShapeType="1"/>
          </p:cNvSpPr>
          <p:nvPr/>
        </p:nvSpPr>
        <p:spPr bwMode="auto">
          <a:xfrm>
            <a:off x="6556375" y="45180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353" name="Line 19">
            <a:extLst>
              <a:ext uri="{FF2B5EF4-FFF2-40B4-BE49-F238E27FC236}">
                <a16:creationId xmlns:a16="http://schemas.microsoft.com/office/drawing/2014/main" id="{13138778-7C4B-45F3-BDFC-D557E5FE7F6E}"/>
              </a:ext>
            </a:extLst>
          </p:cNvPr>
          <p:cNvSpPr>
            <a:spLocks noChangeShapeType="1"/>
          </p:cNvSpPr>
          <p:nvPr/>
        </p:nvSpPr>
        <p:spPr bwMode="auto">
          <a:xfrm flipH="1">
            <a:off x="6746875" y="5126038"/>
            <a:ext cx="1003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354" name="Line 20">
            <a:extLst>
              <a:ext uri="{FF2B5EF4-FFF2-40B4-BE49-F238E27FC236}">
                <a16:creationId xmlns:a16="http://schemas.microsoft.com/office/drawing/2014/main" id="{9A8F7D83-7825-434B-8C1A-EA6E737255EC}"/>
              </a:ext>
            </a:extLst>
          </p:cNvPr>
          <p:cNvSpPr>
            <a:spLocks noChangeShapeType="1"/>
          </p:cNvSpPr>
          <p:nvPr/>
        </p:nvSpPr>
        <p:spPr bwMode="auto">
          <a:xfrm flipV="1">
            <a:off x="6556375" y="5251450"/>
            <a:ext cx="12700" cy="709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355" name="Text Box 23">
            <a:extLst>
              <a:ext uri="{FF2B5EF4-FFF2-40B4-BE49-F238E27FC236}">
                <a16:creationId xmlns:a16="http://schemas.microsoft.com/office/drawing/2014/main" id="{1C321B5F-11CE-466A-9860-BABC5B7E78F4}"/>
              </a:ext>
            </a:extLst>
          </p:cNvPr>
          <p:cNvSpPr txBox="1">
            <a:spLocks noChangeArrowheads="1"/>
          </p:cNvSpPr>
          <p:nvPr/>
        </p:nvSpPr>
        <p:spPr bwMode="auto">
          <a:xfrm>
            <a:off x="5464175" y="54864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latin typeface="Arial" panose="020B0604020202020204" pitchFamily="34" charset="0"/>
                <a:cs typeface="Arial" panose="020B0604020202020204" pitchFamily="34" charset="0"/>
              </a:rPr>
              <a:t>switch</a:t>
            </a:r>
          </a:p>
        </p:txBody>
      </p:sp>
      <p:sp>
        <p:nvSpPr>
          <p:cNvPr id="57356" name="Line 24">
            <a:extLst>
              <a:ext uri="{FF2B5EF4-FFF2-40B4-BE49-F238E27FC236}">
                <a16:creationId xmlns:a16="http://schemas.microsoft.com/office/drawing/2014/main" id="{B141E1CA-8840-4952-925D-C815F2D474C1}"/>
              </a:ext>
            </a:extLst>
          </p:cNvPr>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7357" name="Line 32">
            <a:extLst>
              <a:ext uri="{FF2B5EF4-FFF2-40B4-BE49-F238E27FC236}">
                <a16:creationId xmlns:a16="http://schemas.microsoft.com/office/drawing/2014/main" id="{B6491216-8364-4DF6-A96D-E22225597BBE}"/>
              </a:ext>
            </a:extLst>
          </p:cNvPr>
          <p:cNvSpPr>
            <a:spLocks noChangeShapeType="1"/>
          </p:cNvSpPr>
          <p:nvPr/>
        </p:nvSpPr>
        <p:spPr bwMode="auto">
          <a:xfrm flipH="1">
            <a:off x="2160588" y="4102100"/>
            <a:ext cx="752475" cy="146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58" name="Line 33">
            <a:extLst>
              <a:ext uri="{FF2B5EF4-FFF2-40B4-BE49-F238E27FC236}">
                <a16:creationId xmlns:a16="http://schemas.microsoft.com/office/drawing/2014/main" id="{B35BD3FE-A702-4CE5-8706-12FE37ACB325}"/>
              </a:ext>
            </a:extLst>
          </p:cNvPr>
          <p:cNvSpPr>
            <a:spLocks noChangeShapeType="1"/>
          </p:cNvSpPr>
          <p:nvPr/>
        </p:nvSpPr>
        <p:spPr bwMode="auto">
          <a:xfrm>
            <a:off x="2132013" y="4879975"/>
            <a:ext cx="39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59" name="Line 34">
            <a:extLst>
              <a:ext uri="{FF2B5EF4-FFF2-40B4-BE49-F238E27FC236}">
                <a16:creationId xmlns:a16="http://schemas.microsoft.com/office/drawing/2014/main" id="{DF0A5DCA-9D60-4225-B7B0-00EAA47C49AC}"/>
              </a:ext>
            </a:extLst>
          </p:cNvPr>
          <p:cNvSpPr>
            <a:spLocks noChangeShapeType="1"/>
          </p:cNvSpPr>
          <p:nvPr/>
        </p:nvSpPr>
        <p:spPr bwMode="auto">
          <a:xfrm>
            <a:off x="1914525" y="5434013"/>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0" name="Line 35">
            <a:extLst>
              <a:ext uri="{FF2B5EF4-FFF2-40B4-BE49-F238E27FC236}">
                <a16:creationId xmlns:a16="http://schemas.microsoft.com/office/drawing/2014/main" id="{3621B269-6C5B-4E50-95C3-8B04D7784F7D}"/>
              </a:ext>
            </a:extLst>
          </p:cNvPr>
          <p:cNvSpPr>
            <a:spLocks noChangeShapeType="1"/>
          </p:cNvSpPr>
          <p:nvPr/>
        </p:nvSpPr>
        <p:spPr bwMode="auto">
          <a:xfrm flipV="1">
            <a:off x="2632075" y="4648200"/>
            <a:ext cx="28733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1" name="Line 37">
            <a:extLst>
              <a:ext uri="{FF2B5EF4-FFF2-40B4-BE49-F238E27FC236}">
                <a16:creationId xmlns:a16="http://schemas.microsoft.com/office/drawing/2014/main" id="{4677739F-28D7-4E49-8C61-2F5CF30FD0FE}"/>
              </a:ext>
            </a:extLst>
          </p:cNvPr>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2" name="Line 38">
            <a:extLst>
              <a:ext uri="{FF2B5EF4-FFF2-40B4-BE49-F238E27FC236}">
                <a16:creationId xmlns:a16="http://schemas.microsoft.com/office/drawing/2014/main" id="{B397E6F8-6331-410E-8449-9B2AB5C7D853}"/>
              </a:ext>
            </a:extLst>
          </p:cNvPr>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3" name="Line 39">
            <a:extLst>
              <a:ext uri="{FF2B5EF4-FFF2-40B4-BE49-F238E27FC236}">
                <a16:creationId xmlns:a16="http://schemas.microsoft.com/office/drawing/2014/main" id="{D5623C35-89A1-4426-844F-D662E0FDDC23}"/>
              </a:ext>
            </a:extLst>
          </p:cNvPr>
          <p:cNvSpPr>
            <a:spLocks noChangeShapeType="1"/>
          </p:cNvSpPr>
          <p:nvPr/>
        </p:nvSpPr>
        <p:spPr bwMode="auto">
          <a:xfrm>
            <a:off x="2314575" y="5324475"/>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4" name="Text Box 41">
            <a:extLst>
              <a:ext uri="{FF2B5EF4-FFF2-40B4-BE49-F238E27FC236}">
                <a16:creationId xmlns:a16="http://schemas.microsoft.com/office/drawing/2014/main" id="{CF4BF35F-D934-4D19-9DBC-9DA1A38478E0}"/>
              </a:ext>
            </a:extLst>
          </p:cNvPr>
          <p:cNvSpPr txBox="1">
            <a:spLocks noChangeArrowheads="1"/>
          </p:cNvSpPr>
          <p:nvPr/>
        </p:nvSpPr>
        <p:spPr bwMode="auto">
          <a:xfrm>
            <a:off x="1430338" y="5908675"/>
            <a:ext cx="218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400">
                <a:solidFill>
                  <a:srgbClr val="CC0000"/>
                </a:solidFill>
                <a:latin typeface="Arial" panose="020B0604020202020204" pitchFamily="34" charset="0"/>
                <a:cs typeface="Arial" panose="020B0604020202020204" pitchFamily="34" charset="0"/>
              </a:rPr>
              <a:t>bus: </a:t>
            </a:r>
            <a:r>
              <a:rPr lang="en-US" altLang="en-US" sz="1800" i="0">
                <a:latin typeface="Arial" panose="020B0604020202020204" pitchFamily="34" charset="0"/>
                <a:cs typeface="Arial" panose="020B0604020202020204" pitchFamily="34" charset="0"/>
              </a:rPr>
              <a:t>coaxial cable</a:t>
            </a:r>
          </a:p>
        </p:txBody>
      </p:sp>
      <p:sp>
        <p:nvSpPr>
          <p:cNvPr id="57365" name="Text Box 42">
            <a:extLst>
              <a:ext uri="{FF2B5EF4-FFF2-40B4-BE49-F238E27FC236}">
                <a16:creationId xmlns:a16="http://schemas.microsoft.com/office/drawing/2014/main" id="{3930C2C8-1932-4E1A-96E0-8DC9532F7B91}"/>
              </a:ext>
            </a:extLst>
          </p:cNvPr>
          <p:cNvSpPr txBox="1">
            <a:spLocks noChangeArrowheads="1"/>
          </p:cNvSpPr>
          <p:nvPr/>
        </p:nvSpPr>
        <p:spPr bwMode="auto">
          <a:xfrm>
            <a:off x="4989513" y="5691188"/>
            <a:ext cx="774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400">
                <a:solidFill>
                  <a:srgbClr val="CC0000"/>
                </a:solidFill>
                <a:latin typeface="Arial" panose="020B0604020202020204" pitchFamily="34" charset="0"/>
                <a:cs typeface="Arial" panose="020B0604020202020204" pitchFamily="34" charset="0"/>
              </a:rPr>
              <a:t>star</a:t>
            </a:r>
          </a:p>
        </p:txBody>
      </p:sp>
      <p:grpSp>
        <p:nvGrpSpPr>
          <p:cNvPr id="57366" name="Group 37">
            <a:extLst>
              <a:ext uri="{FF2B5EF4-FFF2-40B4-BE49-F238E27FC236}">
                <a16:creationId xmlns:a16="http://schemas.microsoft.com/office/drawing/2014/main" id="{2ECE2BD8-0DC3-44A8-B5E0-A37CA5553021}"/>
              </a:ext>
            </a:extLst>
          </p:cNvPr>
          <p:cNvGrpSpPr>
            <a:grpSpLocks/>
          </p:cNvGrpSpPr>
          <p:nvPr/>
        </p:nvGrpSpPr>
        <p:grpSpPr bwMode="auto">
          <a:xfrm>
            <a:off x="2733675" y="4398963"/>
            <a:ext cx="711200" cy="601662"/>
            <a:chOff x="7179310" y="4033520"/>
            <a:chExt cx="1009650" cy="855028"/>
          </a:xfrm>
        </p:grpSpPr>
        <p:grpSp>
          <p:nvGrpSpPr>
            <p:cNvPr id="57407" name="Group 44">
              <a:extLst>
                <a:ext uri="{FF2B5EF4-FFF2-40B4-BE49-F238E27FC236}">
                  <a16:creationId xmlns:a16="http://schemas.microsoft.com/office/drawing/2014/main" id="{A24F3117-F64E-4833-95A5-35F918FA400B}"/>
                </a:ext>
              </a:extLst>
            </p:cNvPr>
            <p:cNvGrpSpPr>
              <a:grpSpLocks/>
            </p:cNvGrpSpPr>
            <p:nvPr/>
          </p:nvGrpSpPr>
          <p:grpSpPr bwMode="auto">
            <a:xfrm>
              <a:off x="7179310" y="4033520"/>
              <a:ext cx="1009650" cy="855028"/>
              <a:chOff x="-44" y="1473"/>
              <a:chExt cx="981" cy="1105"/>
            </a:xfrm>
          </p:grpSpPr>
          <p:pic>
            <p:nvPicPr>
              <p:cNvPr id="57409" name="Picture 45" descr="desktop_computer_stylized_medium">
                <a:extLst>
                  <a:ext uri="{FF2B5EF4-FFF2-40B4-BE49-F238E27FC236}">
                    <a16:creationId xmlns:a16="http://schemas.microsoft.com/office/drawing/2014/main" id="{44BEBEB4-638D-4630-BFA2-455534BA8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10" name="Freeform 46">
                <a:extLst>
                  <a:ext uri="{FF2B5EF4-FFF2-40B4-BE49-F238E27FC236}">
                    <a16:creationId xmlns:a16="http://schemas.microsoft.com/office/drawing/2014/main" id="{64898BC8-813E-4FF0-B18F-4A4ECB7990F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40" name="Rectangle 43">
              <a:extLst>
                <a:ext uri="{FF2B5EF4-FFF2-40B4-BE49-F238E27FC236}">
                  <a16:creationId xmlns:a16="http://schemas.microsoft.com/office/drawing/2014/main" id="{C4CB9DD7-A6E9-438D-B8BC-65BF30C7C090}"/>
                </a:ext>
              </a:extLst>
            </p:cNvPr>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57367" name="Group 42">
            <a:extLst>
              <a:ext uri="{FF2B5EF4-FFF2-40B4-BE49-F238E27FC236}">
                <a16:creationId xmlns:a16="http://schemas.microsoft.com/office/drawing/2014/main" id="{18BF471A-6EEB-40EF-8E0E-6B7B1ECD9987}"/>
              </a:ext>
            </a:extLst>
          </p:cNvPr>
          <p:cNvGrpSpPr>
            <a:grpSpLocks/>
          </p:cNvGrpSpPr>
          <p:nvPr/>
        </p:nvGrpSpPr>
        <p:grpSpPr bwMode="auto">
          <a:xfrm>
            <a:off x="1757363" y="3962400"/>
            <a:ext cx="701675" cy="517525"/>
            <a:chOff x="1046480" y="3962400"/>
            <a:chExt cx="1026163" cy="761428"/>
          </a:xfrm>
        </p:grpSpPr>
        <p:sp>
          <p:nvSpPr>
            <p:cNvPr id="44" name="Rectangle 48">
              <a:extLst>
                <a:ext uri="{FF2B5EF4-FFF2-40B4-BE49-F238E27FC236}">
                  <a16:creationId xmlns:a16="http://schemas.microsoft.com/office/drawing/2014/main" id="{8D59ED87-285A-45C3-970E-872CB7487C5C}"/>
                </a:ext>
              </a:extLst>
            </p:cNvPr>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404" name="Group 49">
              <a:extLst>
                <a:ext uri="{FF2B5EF4-FFF2-40B4-BE49-F238E27FC236}">
                  <a16:creationId xmlns:a16="http://schemas.microsoft.com/office/drawing/2014/main" id="{D17A8FDF-CC50-4B2E-AABC-E527FE06E522}"/>
                </a:ext>
              </a:extLst>
            </p:cNvPr>
            <p:cNvGrpSpPr>
              <a:grpSpLocks/>
            </p:cNvGrpSpPr>
            <p:nvPr/>
          </p:nvGrpSpPr>
          <p:grpSpPr bwMode="auto">
            <a:xfrm>
              <a:off x="1046480" y="3962400"/>
              <a:ext cx="936071" cy="761428"/>
              <a:chOff x="-44" y="1473"/>
              <a:chExt cx="981" cy="1105"/>
            </a:xfrm>
          </p:grpSpPr>
          <p:pic>
            <p:nvPicPr>
              <p:cNvPr id="57405" name="Picture 50" descr="desktop_computer_stylized_medium">
                <a:extLst>
                  <a:ext uri="{FF2B5EF4-FFF2-40B4-BE49-F238E27FC236}">
                    <a16:creationId xmlns:a16="http://schemas.microsoft.com/office/drawing/2014/main" id="{7E82D8AF-297F-454D-A1C9-48DF41F42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06" name="Freeform 51">
                <a:extLst>
                  <a:ext uri="{FF2B5EF4-FFF2-40B4-BE49-F238E27FC236}">
                    <a16:creationId xmlns:a16="http://schemas.microsoft.com/office/drawing/2014/main" id="{2565500B-CA97-4697-93AF-41811D34B45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57368" name="Group 47">
            <a:extLst>
              <a:ext uri="{FF2B5EF4-FFF2-40B4-BE49-F238E27FC236}">
                <a16:creationId xmlns:a16="http://schemas.microsoft.com/office/drawing/2014/main" id="{4CF7ECBB-8793-4DD9-A859-CFBEFB848C97}"/>
              </a:ext>
            </a:extLst>
          </p:cNvPr>
          <p:cNvGrpSpPr>
            <a:grpSpLocks/>
          </p:cNvGrpSpPr>
          <p:nvPr/>
        </p:nvGrpSpPr>
        <p:grpSpPr bwMode="auto">
          <a:xfrm>
            <a:off x="1473200" y="4551363"/>
            <a:ext cx="701675" cy="517525"/>
            <a:chOff x="1046480" y="3962400"/>
            <a:chExt cx="1026163" cy="761428"/>
          </a:xfrm>
        </p:grpSpPr>
        <p:sp>
          <p:nvSpPr>
            <p:cNvPr id="49" name="Rectangle 48">
              <a:extLst>
                <a:ext uri="{FF2B5EF4-FFF2-40B4-BE49-F238E27FC236}">
                  <a16:creationId xmlns:a16="http://schemas.microsoft.com/office/drawing/2014/main" id="{E3B0220E-DC82-48BD-903D-B5C1CFD6A099}"/>
                </a:ext>
              </a:extLst>
            </p:cNvPr>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400" name="Group 49">
              <a:extLst>
                <a:ext uri="{FF2B5EF4-FFF2-40B4-BE49-F238E27FC236}">
                  <a16:creationId xmlns:a16="http://schemas.microsoft.com/office/drawing/2014/main" id="{803EE54F-2B05-4D20-9CC5-5217204844B9}"/>
                </a:ext>
              </a:extLst>
            </p:cNvPr>
            <p:cNvGrpSpPr>
              <a:grpSpLocks/>
            </p:cNvGrpSpPr>
            <p:nvPr/>
          </p:nvGrpSpPr>
          <p:grpSpPr bwMode="auto">
            <a:xfrm>
              <a:off x="1046480" y="3962400"/>
              <a:ext cx="936071" cy="761428"/>
              <a:chOff x="-44" y="1473"/>
              <a:chExt cx="981" cy="1105"/>
            </a:xfrm>
          </p:grpSpPr>
          <p:pic>
            <p:nvPicPr>
              <p:cNvPr id="57401" name="Picture 50" descr="desktop_computer_stylized_medium">
                <a:extLst>
                  <a:ext uri="{FF2B5EF4-FFF2-40B4-BE49-F238E27FC236}">
                    <a16:creationId xmlns:a16="http://schemas.microsoft.com/office/drawing/2014/main" id="{BC4A79A6-942E-4D5D-BDE8-2C1FE4A8B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02" name="Freeform 51">
                <a:extLst>
                  <a:ext uri="{FF2B5EF4-FFF2-40B4-BE49-F238E27FC236}">
                    <a16:creationId xmlns:a16="http://schemas.microsoft.com/office/drawing/2014/main" id="{0F702A17-FBDF-4282-B4F4-AC5DE8A34C2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57369" name="Group 52">
            <a:extLst>
              <a:ext uri="{FF2B5EF4-FFF2-40B4-BE49-F238E27FC236}">
                <a16:creationId xmlns:a16="http://schemas.microsoft.com/office/drawing/2014/main" id="{1CA9BB5E-00B1-46B6-B944-B546DB86B545}"/>
              </a:ext>
            </a:extLst>
          </p:cNvPr>
          <p:cNvGrpSpPr>
            <a:grpSpLocks/>
          </p:cNvGrpSpPr>
          <p:nvPr/>
        </p:nvGrpSpPr>
        <p:grpSpPr bwMode="auto">
          <a:xfrm>
            <a:off x="1279525" y="5110163"/>
            <a:ext cx="701675" cy="517525"/>
            <a:chOff x="1046480" y="3962400"/>
            <a:chExt cx="1026163" cy="761428"/>
          </a:xfrm>
        </p:grpSpPr>
        <p:sp>
          <p:nvSpPr>
            <p:cNvPr id="54" name="Rectangle 53">
              <a:extLst>
                <a:ext uri="{FF2B5EF4-FFF2-40B4-BE49-F238E27FC236}">
                  <a16:creationId xmlns:a16="http://schemas.microsoft.com/office/drawing/2014/main" id="{CDC97C3A-777D-411D-90A6-B9D5BAD7481B}"/>
                </a:ext>
              </a:extLst>
            </p:cNvPr>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396" name="Group 54">
              <a:extLst>
                <a:ext uri="{FF2B5EF4-FFF2-40B4-BE49-F238E27FC236}">
                  <a16:creationId xmlns:a16="http://schemas.microsoft.com/office/drawing/2014/main" id="{4EE181B0-73DD-4918-8211-3F80CC14D5C9}"/>
                </a:ext>
              </a:extLst>
            </p:cNvPr>
            <p:cNvGrpSpPr>
              <a:grpSpLocks/>
            </p:cNvGrpSpPr>
            <p:nvPr/>
          </p:nvGrpSpPr>
          <p:grpSpPr bwMode="auto">
            <a:xfrm>
              <a:off x="1046480" y="3962400"/>
              <a:ext cx="936071" cy="761428"/>
              <a:chOff x="-44" y="1473"/>
              <a:chExt cx="981" cy="1105"/>
            </a:xfrm>
          </p:grpSpPr>
          <p:pic>
            <p:nvPicPr>
              <p:cNvPr id="57397" name="Picture 55" descr="desktop_computer_stylized_medium">
                <a:extLst>
                  <a:ext uri="{FF2B5EF4-FFF2-40B4-BE49-F238E27FC236}">
                    <a16:creationId xmlns:a16="http://schemas.microsoft.com/office/drawing/2014/main" id="{C5E8CC11-F38A-4FFC-AEF8-13850A28B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8" name="Freeform 56">
                <a:extLst>
                  <a:ext uri="{FF2B5EF4-FFF2-40B4-BE49-F238E27FC236}">
                    <a16:creationId xmlns:a16="http://schemas.microsoft.com/office/drawing/2014/main" id="{8A4A1791-0DE3-4D35-9836-73FE87F8394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57370" name="Group 57">
            <a:extLst>
              <a:ext uri="{FF2B5EF4-FFF2-40B4-BE49-F238E27FC236}">
                <a16:creationId xmlns:a16="http://schemas.microsoft.com/office/drawing/2014/main" id="{70DDD484-BDB7-46BA-9AD3-0CD095FCFB03}"/>
              </a:ext>
            </a:extLst>
          </p:cNvPr>
          <p:cNvGrpSpPr>
            <a:grpSpLocks/>
          </p:cNvGrpSpPr>
          <p:nvPr/>
        </p:nvGrpSpPr>
        <p:grpSpPr bwMode="auto">
          <a:xfrm>
            <a:off x="2447925" y="5070475"/>
            <a:ext cx="711200" cy="600075"/>
            <a:chOff x="7179310" y="4033520"/>
            <a:chExt cx="1009650" cy="855028"/>
          </a:xfrm>
        </p:grpSpPr>
        <p:grpSp>
          <p:nvGrpSpPr>
            <p:cNvPr id="57391" name="Group 44">
              <a:extLst>
                <a:ext uri="{FF2B5EF4-FFF2-40B4-BE49-F238E27FC236}">
                  <a16:creationId xmlns:a16="http://schemas.microsoft.com/office/drawing/2014/main" id="{9BE508EB-2CDA-446A-908D-9BF8D99C5B24}"/>
                </a:ext>
              </a:extLst>
            </p:cNvPr>
            <p:cNvGrpSpPr>
              <a:grpSpLocks/>
            </p:cNvGrpSpPr>
            <p:nvPr/>
          </p:nvGrpSpPr>
          <p:grpSpPr bwMode="auto">
            <a:xfrm>
              <a:off x="7179310" y="4033520"/>
              <a:ext cx="1009650" cy="855028"/>
              <a:chOff x="-44" y="1473"/>
              <a:chExt cx="981" cy="1105"/>
            </a:xfrm>
          </p:grpSpPr>
          <p:pic>
            <p:nvPicPr>
              <p:cNvPr id="57393" name="Picture 45" descr="desktop_computer_stylized_medium">
                <a:extLst>
                  <a:ext uri="{FF2B5EF4-FFF2-40B4-BE49-F238E27FC236}">
                    <a16:creationId xmlns:a16="http://schemas.microsoft.com/office/drawing/2014/main" id="{F9738944-1653-4EDF-9662-9B84762E4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4" name="Freeform 46">
                <a:extLst>
                  <a:ext uri="{FF2B5EF4-FFF2-40B4-BE49-F238E27FC236}">
                    <a16:creationId xmlns:a16="http://schemas.microsoft.com/office/drawing/2014/main" id="{B4585424-9F14-45DE-9905-8B6B88CB26E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60" name="Rectangle 43">
              <a:extLst>
                <a:ext uri="{FF2B5EF4-FFF2-40B4-BE49-F238E27FC236}">
                  <a16:creationId xmlns:a16="http://schemas.microsoft.com/office/drawing/2014/main" id="{4A5E97FD-734E-4D5D-9C54-A1935019D1C6}"/>
                </a:ext>
              </a:extLst>
            </p:cNvPr>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grpSp>
        <p:nvGrpSpPr>
          <p:cNvPr id="57371" name="Group 62">
            <a:extLst>
              <a:ext uri="{FF2B5EF4-FFF2-40B4-BE49-F238E27FC236}">
                <a16:creationId xmlns:a16="http://schemas.microsoft.com/office/drawing/2014/main" id="{9CCFA7DB-3D2F-4E57-9932-4C7178FF43BB}"/>
              </a:ext>
            </a:extLst>
          </p:cNvPr>
          <p:cNvGrpSpPr>
            <a:grpSpLocks/>
          </p:cNvGrpSpPr>
          <p:nvPr/>
        </p:nvGrpSpPr>
        <p:grpSpPr bwMode="auto">
          <a:xfrm>
            <a:off x="4419600" y="4687888"/>
            <a:ext cx="914400" cy="690562"/>
            <a:chOff x="1046480" y="3962400"/>
            <a:chExt cx="1026163" cy="761428"/>
          </a:xfrm>
        </p:grpSpPr>
        <p:sp>
          <p:nvSpPr>
            <p:cNvPr id="64" name="Rectangle 48">
              <a:extLst>
                <a:ext uri="{FF2B5EF4-FFF2-40B4-BE49-F238E27FC236}">
                  <a16:creationId xmlns:a16="http://schemas.microsoft.com/office/drawing/2014/main" id="{FEDE2C97-415A-479A-A76C-F757042A895B}"/>
                </a:ext>
              </a:extLst>
            </p:cNvPr>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388" name="Group 49">
              <a:extLst>
                <a:ext uri="{FF2B5EF4-FFF2-40B4-BE49-F238E27FC236}">
                  <a16:creationId xmlns:a16="http://schemas.microsoft.com/office/drawing/2014/main" id="{5F5F8AB6-BEEE-4FCE-94BC-CDD8B641630A}"/>
                </a:ext>
              </a:extLst>
            </p:cNvPr>
            <p:cNvGrpSpPr>
              <a:grpSpLocks/>
            </p:cNvGrpSpPr>
            <p:nvPr/>
          </p:nvGrpSpPr>
          <p:grpSpPr bwMode="auto">
            <a:xfrm>
              <a:off x="1046480" y="3962400"/>
              <a:ext cx="936071" cy="761428"/>
              <a:chOff x="-44" y="1473"/>
              <a:chExt cx="981" cy="1105"/>
            </a:xfrm>
          </p:grpSpPr>
          <p:pic>
            <p:nvPicPr>
              <p:cNvPr id="57389" name="Picture 50" descr="desktop_computer_stylized_medium">
                <a:extLst>
                  <a:ext uri="{FF2B5EF4-FFF2-40B4-BE49-F238E27FC236}">
                    <a16:creationId xmlns:a16="http://schemas.microsoft.com/office/drawing/2014/main" id="{9BD0C349-E151-4E86-A8DA-1F38CBDF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0" name="Freeform 51">
                <a:extLst>
                  <a:ext uri="{FF2B5EF4-FFF2-40B4-BE49-F238E27FC236}">
                    <a16:creationId xmlns:a16="http://schemas.microsoft.com/office/drawing/2014/main" id="{BA09056D-ED06-4517-B53B-5F10C43F454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57372" name="Group 67">
            <a:extLst>
              <a:ext uri="{FF2B5EF4-FFF2-40B4-BE49-F238E27FC236}">
                <a16:creationId xmlns:a16="http://schemas.microsoft.com/office/drawing/2014/main" id="{7D0A0E45-2840-4B86-8747-37F718281174}"/>
              </a:ext>
            </a:extLst>
          </p:cNvPr>
          <p:cNvGrpSpPr>
            <a:grpSpLocks/>
          </p:cNvGrpSpPr>
          <p:nvPr/>
        </p:nvGrpSpPr>
        <p:grpSpPr bwMode="auto">
          <a:xfrm>
            <a:off x="7548563" y="4779963"/>
            <a:ext cx="854075" cy="741362"/>
            <a:chOff x="7179310" y="4033520"/>
            <a:chExt cx="1009650" cy="855028"/>
          </a:xfrm>
        </p:grpSpPr>
        <p:grpSp>
          <p:nvGrpSpPr>
            <p:cNvPr id="57383" name="Group 44">
              <a:extLst>
                <a:ext uri="{FF2B5EF4-FFF2-40B4-BE49-F238E27FC236}">
                  <a16:creationId xmlns:a16="http://schemas.microsoft.com/office/drawing/2014/main" id="{DF8C45AF-0705-4253-8103-C7568E55BDB8}"/>
                </a:ext>
              </a:extLst>
            </p:cNvPr>
            <p:cNvGrpSpPr>
              <a:grpSpLocks/>
            </p:cNvGrpSpPr>
            <p:nvPr/>
          </p:nvGrpSpPr>
          <p:grpSpPr bwMode="auto">
            <a:xfrm>
              <a:off x="7179310" y="4033520"/>
              <a:ext cx="1009650" cy="855028"/>
              <a:chOff x="-44" y="1473"/>
              <a:chExt cx="981" cy="1105"/>
            </a:xfrm>
          </p:grpSpPr>
          <p:pic>
            <p:nvPicPr>
              <p:cNvPr id="57385" name="Picture 45" descr="desktop_computer_stylized_medium">
                <a:extLst>
                  <a:ext uri="{FF2B5EF4-FFF2-40B4-BE49-F238E27FC236}">
                    <a16:creationId xmlns:a16="http://schemas.microsoft.com/office/drawing/2014/main" id="{69AF8371-EFF0-42BA-A318-1CBD914B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6" name="Freeform 46">
                <a:extLst>
                  <a:ext uri="{FF2B5EF4-FFF2-40B4-BE49-F238E27FC236}">
                    <a16:creationId xmlns:a16="http://schemas.microsoft.com/office/drawing/2014/main" id="{8D14FEB2-928C-48ED-BCFD-62BD40F7061C}"/>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0" name="Rectangle 43">
              <a:extLst>
                <a:ext uri="{FF2B5EF4-FFF2-40B4-BE49-F238E27FC236}">
                  <a16:creationId xmlns:a16="http://schemas.microsoft.com/office/drawing/2014/main" id="{8551D04D-977A-4635-895C-E066A72C829A}"/>
                </a:ext>
              </a:extLst>
            </p:cNvPr>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sp>
        <p:nvSpPr>
          <p:cNvPr id="75" name="Rectangle 43">
            <a:extLst>
              <a:ext uri="{FF2B5EF4-FFF2-40B4-BE49-F238E27FC236}">
                <a16:creationId xmlns:a16="http://schemas.microsoft.com/office/drawing/2014/main" id="{D01E9311-4317-4F5D-A8D8-9D7AEF2F1EE8}"/>
              </a:ext>
            </a:extLst>
          </p:cNvPr>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374" name="Group 44">
            <a:extLst>
              <a:ext uri="{FF2B5EF4-FFF2-40B4-BE49-F238E27FC236}">
                <a16:creationId xmlns:a16="http://schemas.microsoft.com/office/drawing/2014/main" id="{D554E682-372A-49F1-8C1B-7058B0BA41AB}"/>
              </a:ext>
            </a:extLst>
          </p:cNvPr>
          <p:cNvGrpSpPr>
            <a:grpSpLocks/>
          </p:cNvGrpSpPr>
          <p:nvPr/>
        </p:nvGrpSpPr>
        <p:grpSpPr bwMode="auto">
          <a:xfrm>
            <a:off x="6116638" y="3784600"/>
            <a:ext cx="852487" cy="741363"/>
            <a:chOff x="-44" y="1473"/>
            <a:chExt cx="981" cy="1105"/>
          </a:xfrm>
        </p:grpSpPr>
        <p:pic>
          <p:nvPicPr>
            <p:cNvPr id="57381" name="Picture 45" descr="desktop_computer_stylized_medium">
              <a:extLst>
                <a:ext uri="{FF2B5EF4-FFF2-40B4-BE49-F238E27FC236}">
                  <a16:creationId xmlns:a16="http://schemas.microsoft.com/office/drawing/2014/main" id="{39669A73-4CA6-4C56-AE68-59004618B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2" name="Freeform 46">
              <a:extLst>
                <a:ext uri="{FF2B5EF4-FFF2-40B4-BE49-F238E27FC236}">
                  <a16:creationId xmlns:a16="http://schemas.microsoft.com/office/drawing/2014/main" id="{867BC39A-DA73-4B00-B3DC-2CFDF6F05EA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7375" name="Group 1">
            <a:extLst>
              <a:ext uri="{FF2B5EF4-FFF2-40B4-BE49-F238E27FC236}">
                <a16:creationId xmlns:a16="http://schemas.microsoft.com/office/drawing/2014/main" id="{FC0A6842-C75E-4999-9E64-8F0960AA9A10}"/>
              </a:ext>
            </a:extLst>
          </p:cNvPr>
          <p:cNvGrpSpPr>
            <a:grpSpLocks/>
          </p:cNvGrpSpPr>
          <p:nvPr/>
        </p:nvGrpSpPr>
        <p:grpSpPr bwMode="auto">
          <a:xfrm>
            <a:off x="5943600" y="5926138"/>
            <a:ext cx="854075" cy="835025"/>
            <a:chOff x="8077200" y="3320111"/>
            <a:chExt cx="853440" cy="835329"/>
          </a:xfrm>
        </p:grpSpPr>
        <p:sp>
          <p:nvSpPr>
            <p:cNvPr id="78" name="Rectangle 43">
              <a:extLst>
                <a:ext uri="{FF2B5EF4-FFF2-40B4-BE49-F238E27FC236}">
                  <a16:creationId xmlns:a16="http://schemas.microsoft.com/office/drawing/2014/main" id="{43936010-2953-4B04-9C8A-F16A827C33E7}"/>
                </a:ext>
              </a:extLst>
            </p:cNvPr>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57378" name="Group 44">
              <a:extLst>
                <a:ext uri="{FF2B5EF4-FFF2-40B4-BE49-F238E27FC236}">
                  <a16:creationId xmlns:a16="http://schemas.microsoft.com/office/drawing/2014/main" id="{810F4F81-B5C6-431D-8997-3E64DF0942AE}"/>
                </a:ext>
              </a:extLst>
            </p:cNvPr>
            <p:cNvGrpSpPr>
              <a:grpSpLocks/>
            </p:cNvGrpSpPr>
            <p:nvPr/>
          </p:nvGrpSpPr>
          <p:grpSpPr bwMode="auto">
            <a:xfrm>
              <a:off x="8077200" y="3413760"/>
              <a:ext cx="853440" cy="741680"/>
              <a:chOff x="-44" y="1473"/>
              <a:chExt cx="981" cy="1105"/>
            </a:xfrm>
          </p:grpSpPr>
          <p:pic>
            <p:nvPicPr>
              <p:cNvPr id="57379" name="Picture 45" descr="desktop_computer_stylized_medium">
                <a:extLst>
                  <a:ext uri="{FF2B5EF4-FFF2-40B4-BE49-F238E27FC236}">
                    <a16:creationId xmlns:a16="http://schemas.microsoft.com/office/drawing/2014/main" id="{8892F60D-542F-4F55-8CC9-E4FEC88AE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0" name="Freeform 46">
                <a:extLst>
                  <a:ext uri="{FF2B5EF4-FFF2-40B4-BE49-F238E27FC236}">
                    <a16:creationId xmlns:a16="http://schemas.microsoft.com/office/drawing/2014/main" id="{88040884-1F0A-4602-AE5E-E0618AB2824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57376" name="Picture 3">
            <a:extLst>
              <a:ext uri="{FF2B5EF4-FFF2-40B4-BE49-F238E27FC236}">
                <a16:creationId xmlns:a16="http://schemas.microsoft.com/office/drawing/2014/main" id="{7262BB53-540C-4817-B6EB-828B051DF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962525"/>
            <a:ext cx="6032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E54D9-95D6-4FEF-884E-F0F229181298}"/>
              </a:ext>
            </a:extLst>
          </p:cNvPr>
          <p:cNvSpPr>
            <a:spLocks noGrp="1"/>
          </p:cNvSpPr>
          <p:nvPr>
            <p:ph idx="1"/>
          </p:nvPr>
        </p:nvSpPr>
        <p:spPr/>
        <p:txBody>
          <a:bodyPr/>
          <a:lstStyle/>
          <a:p>
            <a:endParaRPr lang="en-GB"/>
          </a:p>
        </p:txBody>
      </p:sp>
      <p:sp>
        <p:nvSpPr>
          <p:cNvPr id="3" name="Content Placeholder 2">
            <a:extLst>
              <a:ext uri="{FF2B5EF4-FFF2-40B4-BE49-F238E27FC236}">
                <a16:creationId xmlns:a16="http://schemas.microsoft.com/office/drawing/2014/main" id="{B2D07ABE-0FCD-426F-B1FE-E63E5C254F07}"/>
              </a:ext>
            </a:extLst>
          </p:cNvPr>
          <p:cNvSpPr>
            <a:spLocks noGrp="1"/>
          </p:cNvSpPr>
          <p:nvPr>
            <p:ph sz="quarter" idx="10"/>
          </p:nvPr>
        </p:nvSpPr>
        <p:spPr/>
        <p:txBody>
          <a:bodyPr/>
          <a:lstStyle/>
          <a:p>
            <a:endParaRPr lang="en-GB"/>
          </a:p>
        </p:txBody>
      </p:sp>
      <p:pic>
        <p:nvPicPr>
          <p:cNvPr id="1026" name="Picture 2" descr="collision domains">
            <a:extLst>
              <a:ext uri="{FF2B5EF4-FFF2-40B4-BE49-F238E27FC236}">
                <a16:creationId xmlns:a16="http://schemas.microsoft.com/office/drawing/2014/main" id="{20B27C05-C1F5-4D94-A5AF-094D5EC7B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64" y="157316"/>
            <a:ext cx="5105399" cy="3162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adcast domains">
            <a:extLst>
              <a:ext uri="{FF2B5EF4-FFF2-40B4-BE49-F238E27FC236}">
                <a16:creationId xmlns:a16="http://schemas.microsoft.com/office/drawing/2014/main" id="{ED93D673-2A28-4125-A38C-E6D1A5AA5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233" y="3218398"/>
            <a:ext cx="5334000" cy="340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9E7066-0E64-4714-9AD1-49A9C01BEF8B}"/>
              </a:ext>
            </a:extLst>
          </p:cNvPr>
          <p:cNvSpPr txBox="1"/>
          <p:nvPr/>
        </p:nvSpPr>
        <p:spPr>
          <a:xfrm>
            <a:off x="5562600" y="1295400"/>
            <a:ext cx="3028336" cy="369332"/>
          </a:xfrm>
          <a:prstGeom prst="rect">
            <a:avLst/>
          </a:prstGeom>
          <a:noFill/>
        </p:spPr>
        <p:txBody>
          <a:bodyPr wrap="square" rtlCol="0">
            <a:spAutoFit/>
          </a:bodyPr>
          <a:lstStyle/>
          <a:p>
            <a:r>
              <a:rPr lang="en-GB" dirty="0"/>
              <a:t>Collision Domain</a:t>
            </a:r>
          </a:p>
        </p:txBody>
      </p:sp>
      <p:sp>
        <p:nvSpPr>
          <p:cNvPr id="8" name="TextBox 7">
            <a:extLst>
              <a:ext uri="{FF2B5EF4-FFF2-40B4-BE49-F238E27FC236}">
                <a16:creationId xmlns:a16="http://schemas.microsoft.com/office/drawing/2014/main" id="{8E0BDCF4-590C-4B1E-8207-BB15751980A0}"/>
              </a:ext>
            </a:extLst>
          </p:cNvPr>
          <p:cNvSpPr txBox="1"/>
          <p:nvPr/>
        </p:nvSpPr>
        <p:spPr>
          <a:xfrm>
            <a:off x="1286795" y="4733944"/>
            <a:ext cx="3028336" cy="369332"/>
          </a:xfrm>
          <a:prstGeom prst="rect">
            <a:avLst/>
          </a:prstGeom>
          <a:noFill/>
        </p:spPr>
        <p:txBody>
          <a:bodyPr wrap="square" rtlCol="0">
            <a:spAutoFit/>
          </a:bodyPr>
          <a:lstStyle/>
          <a:p>
            <a:r>
              <a:rPr lang="en-GB" dirty="0"/>
              <a:t>Broadcast Domain</a:t>
            </a:r>
          </a:p>
        </p:txBody>
      </p:sp>
    </p:spTree>
    <p:extLst>
      <p:ext uri="{BB962C8B-B14F-4D97-AF65-F5344CB8AC3E}">
        <p14:creationId xmlns:p14="http://schemas.microsoft.com/office/powerpoint/2010/main" val="2458550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venn diagram&#10;&#10;Description automatically generated">
            <a:extLst>
              <a:ext uri="{FF2B5EF4-FFF2-40B4-BE49-F238E27FC236}">
                <a16:creationId xmlns:a16="http://schemas.microsoft.com/office/drawing/2014/main" id="{E5E50C4A-867D-4400-A8D1-A410B6261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93838"/>
            <a:ext cx="8686800" cy="4906962"/>
          </a:xfrm>
        </p:spPr>
      </p:pic>
    </p:spTree>
    <p:extLst>
      <p:ext uri="{BB962C8B-B14F-4D97-AF65-F5344CB8AC3E}">
        <p14:creationId xmlns:p14="http://schemas.microsoft.com/office/powerpoint/2010/main" val="39239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FB27E698-CF7F-4E6A-9B71-A42EFBFA7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2000"/>
            <a:ext cx="7848600" cy="5257800"/>
          </a:xfrm>
        </p:spPr>
      </p:pic>
    </p:spTree>
    <p:extLst>
      <p:ext uri="{BB962C8B-B14F-4D97-AF65-F5344CB8AC3E}">
        <p14:creationId xmlns:p14="http://schemas.microsoft.com/office/powerpoint/2010/main" val="375376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49325" y="457200"/>
            <a:ext cx="8194675" cy="1112838"/>
          </a:xfrm>
          <a:noFill/>
          <a:ln/>
        </p:spPr>
        <p:txBody>
          <a:bodyPr lIns="92075" tIns="46038" rIns="92075" bIns="46038"/>
          <a:lstStyle/>
          <a:p>
            <a:r>
              <a:rPr lang="en-US" b="1" dirty="0">
                <a:solidFill>
                  <a:schemeClr val="accent6">
                    <a:lumMod val="50000"/>
                  </a:schemeClr>
                </a:solidFill>
                <a:latin typeface="AR JULIAN" pitchFamily="2" charset="0"/>
              </a:rPr>
              <a:t>Normal Ethernet Operation</a:t>
            </a:r>
          </a:p>
        </p:txBody>
      </p:sp>
      <p:grpSp>
        <p:nvGrpSpPr>
          <p:cNvPr id="2" name="Group 3"/>
          <p:cNvGrpSpPr>
            <a:grpSpLocks/>
          </p:cNvGrpSpPr>
          <p:nvPr/>
        </p:nvGrpSpPr>
        <p:grpSpPr bwMode="auto">
          <a:xfrm>
            <a:off x="685800" y="2209800"/>
            <a:ext cx="7723188" cy="3151187"/>
            <a:chOff x="494" y="1089"/>
            <a:chExt cx="4865" cy="1985"/>
          </a:xfrm>
        </p:grpSpPr>
        <p:sp>
          <p:nvSpPr>
            <p:cNvPr id="8196" name="Line 4"/>
            <p:cNvSpPr>
              <a:spLocks noChangeShapeType="1"/>
            </p:cNvSpPr>
            <p:nvPr/>
          </p:nvSpPr>
          <p:spPr bwMode="auto">
            <a:xfrm>
              <a:off x="503" y="1803"/>
              <a:ext cx="4763"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197" name="Line 5"/>
            <p:cNvSpPr>
              <a:spLocks noChangeShapeType="1"/>
            </p:cNvSpPr>
            <p:nvPr/>
          </p:nvSpPr>
          <p:spPr bwMode="auto">
            <a:xfrm>
              <a:off x="5266" y="1699"/>
              <a:ext cx="0" cy="217"/>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198" name="Line 6"/>
            <p:cNvSpPr>
              <a:spLocks noChangeShapeType="1"/>
            </p:cNvSpPr>
            <p:nvPr/>
          </p:nvSpPr>
          <p:spPr bwMode="auto">
            <a:xfrm>
              <a:off x="494" y="1699"/>
              <a:ext cx="0" cy="207"/>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199" name="Rectangle 7" descr="10%"/>
            <p:cNvSpPr>
              <a:spLocks noChangeArrowheads="1"/>
            </p:cNvSpPr>
            <p:nvPr/>
          </p:nvSpPr>
          <p:spPr bwMode="auto">
            <a:xfrm>
              <a:off x="1009" y="2258"/>
              <a:ext cx="493" cy="321"/>
            </a:xfrm>
            <a:prstGeom prst="rect">
              <a:avLst/>
            </a:prstGeom>
            <a:pattFill prst="pct10">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8200" name="Rectangle 8" descr="10%"/>
            <p:cNvSpPr>
              <a:spLocks noChangeArrowheads="1"/>
            </p:cNvSpPr>
            <p:nvPr/>
          </p:nvSpPr>
          <p:spPr bwMode="auto">
            <a:xfrm>
              <a:off x="1395" y="1089"/>
              <a:ext cx="493" cy="321"/>
            </a:xfrm>
            <a:prstGeom prst="rect">
              <a:avLst/>
            </a:prstGeom>
            <a:pattFill prst="pct10">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8201" name="Rectangle 9" descr="10%"/>
            <p:cNvSpPr>
              <a:spLocks noChangeArrowheads="1"/>
            </p:cNvSpPr>
            <p:nvPr/>
          </p:nvSpPr>
          <p:spPr bwMode="auto">
            <a:xfrm>
              <a:off x="4004" y="2329"/>
              <a:ext cx="493" cy="321"/>
            </a:xfrm>
            <a:prstGeom prst="rect">
              <a:avLst/>
            </a:prstGeom>
            <a:pattFill prst="pct10">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8202" name="Rectangle 10" descr="10%"/>
            <p:cNvSpPr>
              <a:spLocks noChangeArrowheads="1"/>
            </p:cNvSpPr>
            <p:nvPr/>
          </p:nvSpPr>
          <p:spPr bwMode="auto">
            <a:xfrm>
              <a:off x="3159" y="1117"/>
              <a:ext cx="493" cy="321"/>
            </a:xfrm>
            <a:prstGeom prst="rect">
              <a:avLst/>
            </a:prstGeom>
            <a:pattFill prst="pct10">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8203" name="Line 11"/>
            <p:cNvSpPr>
              <a:spLocks noChangeShapeType="1"/>
            </p:cNvSpPr>
            <p:nvPr/>
          </p:nvSpPr>
          <p:spPr bwMode="auto">
            <a:xfrm>
              <a:off x="1645" y="1417"/>
              <a:ext cx="0" cy="377"/>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204" name="Line 12"/>
            <p:cNvSpPr>
              <a:spLocks noChangeShapeType="1"/>
            </p:cNvSpPr>
            <p:nvPr/>
          </p:nvSpPr>
          <p:spPr bwMode="auto">
            <a:xfrm flipV="1">
              <a:off x="1255" y="1803"/>
              <a:ext cx="0" cy="451"/>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205" name="Line 13"/>
            <p:cNvSpPr>
              <a:spLocks noChangeShapeType="1"/>
            </p:cNvSpPr>
            <p:nvPr/>
          </p:nvSpPr>
          <p:spPr bwMode="auto">
            <a:xfrm>
              <a:off x="3418" y="1446"/>
              <a:ext cx="0" cy="34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206" name="Line 14"/>
            <p:cNvSpPr>
              <a:spLocks noChangeShapeType="1"/>
            </p:cNvSpPr>
            <p:nvPr/>
          </p:nvSpPr>
          <p:spPr bwMode="auto">
            <a:xfrm flipV="1">
              <a:off x="4254" y="1803"/>
              <a:ext cx="0" cy="517"/>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207" name="Rectangle 15"/>
            <p:cNvSpPr>
              <a:spLocks noChangeArrowheads="1"/>
            </p:cNvSpPr>
            <p:nvPr/>
          </p:nvSpPr>
          <p:spPr bwMode="auto">
            <a:xfrm>
              <a:off x="1183" y="2347"/>
              <a:ext cx="125" cy="143"/>
            </a:xfrm>
            <a:prstGeom prst="rect">
              <a:avLst/>
            </a:prstGeom>
            <a:solidFill>
              <a:schemeClr val="bg1"/>
            </a:solidFill>
            <a:ln w="9525">
              <a:noFill/>
              <a:miter lim="800000"/>
              <a:headEnd/>
              <a:tailEnd/>
            </a:ln>
            <a:effectLst/>
          </p:spPr>
          <p:txBody>
            <a:bodyPr wrap="none" lIns="44450" tIns="17462" rIns="44450" bIns="17462">
              <a:spAutoFit/>
            </a:bodyPr>
            <a:lstStyle/>
            <a:p>
              <a:pPr defTabSz="850900">
                <a:lnSpc>
                  <a:spcPct val="97000"/>
                </a:lnSpc>
              </a:pPr>
              <a:r>
                <a:rPr lang="en-US" sz="1300">
                  <a:latin typeface="Helv" charset="0"/>
                </a:rPr>
                <a:t>A</a:t>
              </a:r>
            </a:p>
          </p:txBody>
        </p:sp>
        <p:sp>
          <p:nvSpPr>
            <p:cNvPr id="8208" name="Rectangle 16"/>
            <p:cNvSpPr>
              <a:spLocks noChangeArrowheads="1"/>
            </p:cNvSpPr>
            <p:nvPr/>
          </p:nvSpPr>
          <p:spPr bwMode="auto">
            <a:xfrm>
              <a:off x="1574" y="1181"/>
              <a:ext cx="125" cy="143"/>
            </a:xfrm>
            <a:prstGeom prst="rect">
              <a:avLst/>
            </a:prstGeom>
            <a:solidFill>
              <a:schemeClr val="bg1"/>
            </a:solidFill>
            <a:ln w="9525">
              <a:noFill/>
              <a:miter lim="800000"/>
              <a:headEnd/>
              <a:tailEnd/>
            </a:ln>
            <a:effectLst/>
          </p:spPr>
          <p:txBody>
            <a:bodyPr wrap="none" lIns="44450" tIns="17462" rIns="44450" bIns="17462">
              <a:spAutoFit/>
            </a:bodyPr>
            <a:lstStyle/>
            <a:p>
              <a:pPr defTabSz="850900">
                <a:lnSpc>
                  <a:spcPct val="97000"/>
                </a:lnSpc>
              </a:pPr>
              <a:r>
                <a:rPr lang="en-US" sz="1300">
                  <a:latin typeface="Helv" charset="0"/>
                </a:rPr>
                <a:t>B</a:t>
              </a:r>
            </a:p>
          </p:txBody>
        </p:sp>
        <p:sp>
          <p:nvSpPr>
            <p:cNvPr id="8209" name="Rectangle 17"/>
            <p:cNvSpPr>
              <a:spLocks noChangeArrowheads="1"/>
            </p:cNvSpPr>
            <p:nvPr/>
          </p:nvSpPr>
          <p:spPr bwMode="auto">
            <a:xfrm>
              <a:off x="4182" y="2414"/>
              <a:ext cx="131" cy="143"/>
            </a:xfrm>
            <a:prstGeom prst="rect">
              <a:avLst/>
            </a:prstGeom>
            <a:solidFill>
              <a:schemeClr val="bg1"/>
            </a:solidFill>
            <a:ln w="9525">
              <a:noFill/>
              <a:miter lim="800000"/>
              <a:headEnd/>
              <a:tailEnd/>
            </a:ln>
            <a:effectLst/>
          </p:spPr>
          <p:txBody>
            <a:bodyPr wrap="none" lIns="44450" tIns="17462" rIns="44450" bIns="17462">
              <a:spAutoFit/>
            </a:bodyPr>
            <a:lstStyle/>
            <a:p>
              <a:pPr defTabSz="850900">
                <a:lnSpc>
                  <a:spcPct val="97000"/>
                </a:lnSpc>
              </a:pPr>
              <a:r>
                <a:rPr lang="en-US" sz="1300">
                  <a:latin typeface="Helv" charset="0"/>
                </a:rPr>
                <a:t>D</a:t>
              </a:r>
            </a:p>
          </p:txBody>
        </p:sp>
        <p:sp>
          <p:nvSpPr>
            <p:cNvPr id="8210" name="Rectangle 18"/>
            <p:cNvSpPr>
              <a:spLocks noChangeArrowheads="1"/>
            </p:cNvSpPr>
            <p:nvPr/>
          </p:nvSpPr>
          <p:spPr bwMode="auto">
            <a:xfrm>
              <a:off x="769" y="2927"/>
              <a:ext cx="4590" cy="147"/>
            </a:xfrm>
            <a:prstGeom prst="rect">
              <a:avLst/>
            </a:prstGeom>
            <a:noFill/>
            <a:ln w="9525">
              <a:noFill/>
              <a:miter lim="800000"/>
              <a:headEnd/>
              <a:tailEnd/>
            </a:ln>
            <a:effectLst/>
          </p:spPr>
          <p:txBody>
            <a:bodyPr wrap="none" anchor="ctr"/>
            <a:lstStyle/>
            <a:p>
              <a:endParaRPr lang="en-US"/>
            </a:p>
          </p:txBody>
        </p:sp>
        <p:sp>
          <p:nvSpPr>
            <p:cNvPr id="8211" name="Rectangle 19"/>
            <p:cNvSpPr>
              <a:spLocks noChangeArrowheads="1"/>
            </p:cNvSpPr>
            <p:nvPr/>
          </p:nvSpPr>
          <p:spPr bwMode="auto">
            <a:xfrm>
              <a:off x="1088" y="2860"/>
              <a:ext cx="328" cy="167"/>
            </a:xfrm>
            <a:prstGeom prst="rect">
              <a:avLst/>
            </a:prstGeom>
            <a:noFill/>
            <a:ln w="9525">
              <a:noFill/>
              <a:miter lim="800000"/>
              <a:headEnd/>
              <a:tailEnd/>
            </a:ln>
            <a:effectLst/>
          </p:spPr>
          <p:txBody>
            <a:bodyPr wrap="none" lIns="85725" tIns="42862" rIns="85725" bIns="42862">
              <a:spAutoFit/>
            </a:bodyPr>
            <a:lstStyle/>
            <a:p>
              <a:pPr defTabSz="850900">
                <a:lnSpc>
                  <a:spcPct val="90000"/>
                </a:lnSpc>
              </a:pPr>
              <a:r>
                <a:rPr lang="en-US" sz="1300">
                  <a:latin typeface="Arial" pitchFamily="34" charset="0"/>
                </a:rPr>
                <a:t>Data</a:t>
              </a:r>
            </a:p>
          </p:txBody>
        </p:sp>
        <p:sp>
          <p:nvSpPr>
            <p:cNvPr id="8212" name="Line 20"/>
            <p:cNvSpPr>
              <a:spLocks noChangeShapeType="1"/>
            </p:cNvSpPr>
            <p:nvPr/>
          </p:nvSpPr>
          <p:spPr bwMode="auto">
            <a:xfrm flipV="1">
              <a:off x="1231" y="2611"/>
              <a:ext cx="0" cy="271"/>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8213" name="Rectangle 21"/>
            <p:cNvSpPr>
              <a:spLocks noChangeArrowheads="1"/>
            </p:cNvSpPr>
            <p:nvPr/>
          </p:nvSpPr>
          <p:spPr bwMode="auto">
            <a:xfrm>
              <a:off x="3338" y="1201"/>
              <a:ext cx="131" cy="143"/>
            </a:xfrm>
            <a:prstGeom prst="rect">
              <a:avLst/>
            </a:prstGeom>
            <a:solidFill>
              <a:schemeClr val="bg1"/>
            </a:solidFill>
            <a:ln w="9525">
              <a:noFill/>
              <a:miter lim="800000"/>
              <a:headEnd/>
              <a:tailEnd/>
            </a:ln>
            <a:effectLst/>
          </p:spPr>
          <p:txBody>
            <a:bodyPr wrap="none" lIns="44450" tIns="17462" rIns="44450" bIns="17462">
              <a:spAutoFit/>
            </a:bodyPr>
            <a:lstStyle/>
            <a:p>
              <a:pPr defTabSz="850900">
                <a:lnSpc>
                  <a:spcPct val="97000"/>
                </a:lnSpc>
              </a:pPr>
              <a:r>
                <a:rPr lang="en-US" sz="1300">
                  <a:latin typeface="Helv" charset="0"/>
                </a:rPr>
                <a:t>C</a:t>
              </a:r>
            </a:p>
          </p:txBody>
        </p:sp>
        <p:sp>
          <p:nvSpPr>
            <p:cNvPr id="8214" name="Line 22"/>
            <p:cNvSpPr>
              <a:spLocks noChangeShapeType="1"/>
            </p:cNvSpPr>
            <p:nvPr/>
          </p:nvSpPr>
          <p:spPr bwMode="auto">
            <a:xfrm>
              <a:off x="590" y="1881"/>
              <a:ext cx="4588" cy="0"/>
            </a:xfrm>
            <a:prstGeom prst="line">
              <a:avLst/>
            </a:prstGeom>
            <a:noFill/>
            <a:ln w="12700">
              <a:solidFill>
                <a:schemeClr val="tx1"/>
              </a:solidFill>
              <a:round/>
              <a:headEnd type="stealth" w="med" len="lg"/>
              <a:tailEnd type="stealth" w="med" len="lg"/>
            </a:ln>
            <a:effectLst/>
          </p:spPr>
          <p:txBody>
            <a:bodyPr wrap="none" anchor="ctr"/>
            <a:lstStyle/>
            <a:p>
              <a:endParaRPr lang="en-US"/>
            </a:p>
          </p:txBody>
        </p:sp>
        <p:sp>
          <p:nvSpPr>
            <p:cNvPr id="8215" name="Line 23"/>
            <p:cNvSpPr>
              <a:spLocks noChangeShapeType="1"/>
            </p:cNvSpPr>
            <p:nvPr/>
          </p:nvSpPr>
          <p:spPr bwMode="auto">
            <a:xfrm flipV="1">
              <a:off x="1326" y="1881"/>
              <a:ext cx="0" cy="338"/>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8216" name="Line 24"/>
            <p:cNvSpPr>
              <a:spLocks noChangeShapeType="1"/>
            </p:cNvSpPr>
            <p:nvPr/>
          </p:nvSpPr>
          <p:spPr bwMode="auto">
            <a:xfrm>
              <a:off x="4367" y="1881"/>
              <a:ext cx="0" cy="423"/>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8217" name="Line 25"/>
            <p:cNvSpPr>
              <a:spLocks noChangeShapeType="1"/>
            </p:cNvSpPr>
            <p:nvPr/>
          </p:nvSpPr>
          <p:spPr bwMode="auto">
            <a:xfrm flipV="1">
              <a:off x="3532" y="1466"/>
              <a:ext cx="0" cy="288"/>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8218" name="Line 26"/>
            <p:cNvSpPr>
              <a:spLocks noChangeShapeType="1"/>
            </p:cNvSpPr>
            <p:nvPr/>
          </p:nvSpPr>
          <p:spPr bwMode="auto">
            <a:xfrm flipV="1">
              <a:off x="1741" y="1463"/>
              <a:ext cx="0" cy="288"/>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8219" name="Rectangle 27"/>
            <p:cNvSpPr>
              <a:spLocks noChangeArrowheads="1"/>
            </p:cNvSpPr>
            <p:nvPr/>
          </p:nvSpPr>
          <p:spPr bwMode="auto">
            <a:xfrm>
              <a:off x="1755" y="1490"/>
              <a:ext cx="963" cy="280"/>
            </a:xfrm>
            <a:prstGeom prst="rect">
              <a:avLst/>
            </a:prstGeom>
            <a:noFill/>
            <a:ln w="9525">
              <a:noFill/>
              <a:miter lim="800000"/>
              <a:headEnd/>
              <a:tailEnd/>
            </a:ln>
            <a:effectLst/>
          </p:spPr>
          <p:txBody>
            <a:bodyPr wrap="none" lIns="85725" tIns="42862" rIns="85725" bIns="42862">
              <a:spAutoFit/>
            </a:bodyPr>
            <a:lstStyle/>
            <a:p>
              <a:pPr algn="ctr" defTabSz="850900">
                <a:lnSpc>
                  <a:spcPct val="90000"/>
                </a:lnSpc>
              </a:pPr>
              <a:r>
                <a:rPr lang="en-US" sz="1300">
                  <a:latin typeface="Helv" charset="0"/>
                </a:rPr>
                <a:t>Address mismatch</a:t>
              </a:r>
            </a:p>
            <a:p>
              <a:pPr algn="ctr" defTabSz="850900">
                <a:lnSpc>
                  <a:spcPct val="90000"/>
                </a:lnSpc>
              </a:pPr>
              <a:r>
                <a:rPr lang="en-US" sz="1300">
                  <a:latin typeface="Helv" charset="0"/>
                </a:rPr>
                <a:t>packet discarded</a:t>
              </a:r>
            </a:p>
          </p:txBody>
        </p:sp>
        <p:sp>
          <p:nvSpPr>
            <p:cNvPr id="8220" name="Rectangle 28"/>
            <p:cNvSpPr>
              <a:spLocks noChangeArrowheads="1"/>
            </p:cNvSpPr>
            <p:nvPr/>
          </p:nvSpPr>
          <p:spPr bwMode="auto">
            <a:xfrm>
              <a:off x="3573" y="1495"/>
              <a:ext cx="963" cy="280"/>
            </a:xfrm>
            <a:prstGeom prst="rect">
              <a:avLst/>
            </a:prstGeom>
            <a:noFill/>
            <a:ln w="9525">
              <a:noFill/>
              <a:miter lim="800000"/>
              <a:headEnd/>
              <a:tailEnd/>
            </a:ln>
            <a:effectLst/>
          </p:spPr>
          <p:txBody>
            <a:bodyPr wrap="none" lIns="85725" tIns="42862" rIns="85725" bIns="42862">
              <a:spAutoFit/>
            </a:bodyPr>
            <a:lstStyle/>
            <a:p>
              <a:pPr algn="ctr" defTabSz="850900">
                <a:lnSpc>
                  <a:spcPct val="90000"/>
                </a:lnSpc>
              </a:pPr>
              <a:r>
                <a:rPr lang="en-US" sz="1300">
                  <a:latin typeface="Helv" charset="0"/>
                </a:rPr>
                <a:t>Address mismatch</a:t>
              </a:r>
            </a:p>
            <a:p>
              <a:pPr algn="ctr" defTabSz="850900">
                <a:lnSpc>
                  <a:spcPct val="90000"/>
                </a:lnSpc>
              </a:pPr>
              <a:r>
                <a:rPr lang="en-US" sz="1300">
                  <a:latin typeface="Helv" charset="0"/>
                </a:rPr>
                <a:t>packet discarded</a:t>
              </a:r>
            </a:p>
          </p:txBody>
        </p:sp>
        <p:sp>
          <p:nvSpPr>
            <p:cNvPr id="8221" name="Rectangle 29"/>
            <p:cNvSpPr>
              <a:spLocks noChangeArrowheads="1"/>
            </p:cNvSpPr>
            <p:nvPr/>
          </p:nvSpPr>
          <p:spPr bwMode="auto">
            <a:xfrm>
              <a:off x="4397" y="1938"/>
              <a:ext cx="923" cy="280"/>
            </a:xfrm>
            <a:prstGeom prst="rect">
              <a:avLst/>
            </a:prstGeom>
            <a:noFill/>
            <a:ln w="9525">
              <a:noFill/>
              <a:miter lim="800000"/>
              <a:headEnd/>
              <a:tailEnd/>
            </a:ln>
            <a:effectLst/>
          </p:spPr>
          <p:txBody>
            <a:bodyPr wrap="none" lIns="85725" tIns="42862" rIns="85725" bIns="42862">
              <a:spAutoFit/>
            </a:bodyPr>
            <a:lstStyle/>
            <a:p>
              <a:pPr algn="ctr" defTabSz="850900">
                <a:lnSpc>
                  <a:spcPct val="90000"/>
                </a:lnSpc>
              </a:pPr>
              <a:r>
                <a:rPr lang="en-US" sz="1300">
                  <a:latin typeface="Helv" charset="0"/>
                </a:rPr>
                <a:t>Address match</a:t>
              </a:r>
            </a:p>
            <a:p>
              <a:pPr algn="ctr" defTabSz="850900">
                <a:lnSpc>
                  <a:spcPct val="90000"/>
                </a:lnSpc>
              </a:pPr>
              <a:r>
                <a:rPr lang="en-US" sz="1300">
                  <a:latin typeface="Helv" charset="0"/>
                </a:rPr>
                <a:t>packet processed</a:t>
              </a:r>
            </a:p>
          </p:txBody>
        </p:sp>
        <p:sp>
          <p:nvSpPr>
            <p:cNvPr id="8222" name="Rectangle 30"/>
            <p:cNvSpPr>
              <a:spLocks noChangeArrowheads="1"/>
            </p:cNvSpPr>
            <p:nvPr/>
          </p:nvSpPr>
          <p:spPr bwMode="auto">
            <a:xfrm>
              <a:off x="1389" y="1913"/>
              <a:ext cx="582" cy="280"/>
            </a:xfrm>
            <a:prstGeom prst="rect">
              <a:avLst/>
            </a:prstGeom>
            <a:noFill/>
            <a:ln w="9525">
              <a:noFill/>
              <a:miter lim="800000"/>
              <a:headEnd/>
              <a:tailEnd/>
            </a:ln>
            <a:effectLst/>
          </p:spPr>
          <p:txBody>
            <a:bodyPr wrap="none" lIns="85725" tIns="42862" rIns="85725" bIns="42862">
              <a:spAutoFit/>
            </a:bodyPr>
            <a:lstStyle/>
            <a:p>
              <a:pPr algn="ctr" defTabSz="850900">
                <a:lnSpc>
                  <a:spcPct val="90000"/>
                </a:lnSpc>
              </a:pPr>
              <a:r>
                <a:rPr lang="en-US" sz="1300">
                  <a:latin typeface="Helv" charset="0"/>
                </a:rPr>
                <a:t>Send data</a:t>
              </a:r>
            </a:p>
            <a:p>
              <a:pPr algn="ctr" defTabSz="850900">
                <a:lnSpc>
                  <a:spcPct val="90000"/>
                </a:lnSpc>
              </a:pPr>
              <a:r>
                <a:rPr lang="en-US" sz="1300">
                  <a:latin typeface="Helv" charset="0"/>
                </a:rPr>
                <a:t>to node D</a:t>
              </a:r>
            </a:p>
          </p:txBody>
        </p:sp>
        <p:sp>
          <p:nvSpPr>
            <p:cNvPr id="8223" name="Rectangle 31"/>
            <p:cNvSpPr>
              <a:spLocks noChangeArrowheads="1"/>
            </p:cNvSpPr>
            <p:nvPr/>
          </p:nvSpPr>
          <p:spPr bwMode="auto">
            <a:xfrm>
              <a:off x="2183" y="2158"/>
              <a:ext cx="1287" cy="393"/>
            </a:xfrm>
            <a:prstGeom prst="rect">
              <a:avLst/>
            </a:prstGeom>
            <a:noFill/>
            <a:ln w="9525">
              <a:noFill/>
              <a:miter lim="800000"/>
              <a:headEnd/>
              <a:tailEnd/>
            </a:ln>
            <a:effectLst/>
          </p:spPr>
          <p:txBody>
            <a:bodyPr wrap="none" lIns="85725" tIns="42862" rIns="85725" bIns="42862">
              <a:spAutoFit/>
            </a:bodyPr>
            <a:lstStyle/>
            <a:p>
              <a:pPr algn="ctr" defTabSz="850900">
                <a:lnSpc>
                  <a:spcPct val="90000"/>
                </a:lnSpc>
              </a:pPr>
              <a:r>
                <a:rPr lang="en-US" sz="1300">
                  <a:latin typeface="Helv" charset="0"/>
                </a:rPr>
                <a:t>Transmitted packet seen</a:t>
              </a:r>
            </a:p>
            <a:p>
              <a:pPr algn="ctr" defTabSz="850900">
                <a:lnSpc>
                  <a:spcPct val="90000"/>
                </a:lnSpc>
              </a:pPr>
              <a:r>
                <a:rPr lang="en-US" sz="1300">
                  <a:latin typeface="Helv" charset="0"/>
                </a:rPr>
                <a:t>by all stations on the LAN</a:t>
              </a:r>
            </a:p>
            <a:p>
              <a:pPr algn="ctr" defTabSz="850900">
                <a:lnSpc>
                  <a:spcPct val="90000"/>
                </a:lnSpc>
              </a:pPr>
              <a:r>
                <a:rPr lang="en-US" sz="1300">
                  <a:latin typeface="Helv" charset="0"/>
                </a:rPr>
                <a:t>(broadcast medium)</a:t>
              </a:r>
            </a:p>
          </p:txBody>
        </p:sp>
        <p:sp>
          <p:nvSpPr>
            <p:cNvPr id="8224" name="Line 32"/>
            <p:cNvSpPr>
              <a:spLocks noChangeShapeType="1"/>
            </p:cNvSpPr>
            <p:nvPr/>
          </p:nvSpPr>
          <p:spPr bwMode="auto">
            <a:xfrm flipV="1">
              <a:off x="2855" y="1898"/>
              <a:ext cx="0" cy="287"/>
            </a:xfrm>
            <a:prstGeom prst="line">
              <a:avLst/>
            </a:prstGeom>
            <a:noFill/>
            <a:ln w="12700">
              <a:solidFill>
                <a:schemeClr val="tx1"/>
              </a:solidFill>
              <a:round/>
              <a:headEnd type="none" w="sm" len="sm"/>
              <a:tailEnd type="stealth" w="med" len="lg"/>
            </a:ln>
            <a:effectLst/>
          </p:spPr>
          <p:txBody>
            <a:bodyPr wrap="none" anchor="ctr"/>
            <a:lstStyle/>
            <a:p>
              <a:endParaRPr lang="en-US"/>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Grp="1" noChangeAspect="1" noChangeArrowheads="1"/>
          </p:cNvPicPr>
          <p:nvPr>
            <p:ph idx="1"/>
          </p:nvPr>
        </p:nvPicPr>
        <p:blipFill>
          <a:blip r:embed="rId2"/>
          <a:stretch>
            <a:fillRect/>
          </a:stretch>
        </p:blipFill>
        <p:spPr bwMode="auto">
          <a:xfrm>
            <a:off x="316464" y="2537618"/>
            <a:ext cx="8067919" cy="3101182"/>
          </a:xfrm>
          <a:prstGeom prst="rect">
            <a:avLst/>
          </a:prstGeom>
          <a:noFill/>
          <a:ln w="9525">
            <a:noFill/>
            <a:miter lim="800000"/>
            <a:headEnd/>
            <a:tailEnd/>
          </a:ln>
          <a:effectLst/>
        </p:spPr>
      </p:pic>
      <p:sp>
        <p:nvSpPr>
          <p:cNvPr id="2" name="Title 1"/>
          <p:cNvSpPr>
            <a:spLocks noGrp="1"/>
          </p:cNvSpPr>
          <p:nvPr>
            <p:ph type="title" idx="4294967295"/>
          </p:nvPr>
        </p:nvSpPr>
        <p:spPr>
          <a:xfrm>
            <a:off x="0" y="274638"/>
            <a:ext cx="8229600" cy="1143000"/>
          </a:xfrm>
        </p:spPr>
        <p:txBody>
          <a:bodyPr>
            <a:noAutofit/>
          </a:bodyPr>
          <a:lstStyle/>
          <a:p>
            <a:pPr algn="l"/>
            <a:r>
              <a:rPr lang="en-US" sz="3200" b="1" dirty="0">
                <a:solidFill>
                  <a:schemeClr val="accent6">
                    <a:lumMod val="50000"/>
                  </a:schemeClr>
                </a:solidFill>
                <a:latin typeface="AR JULIAN" pitchFamily="2" charset="0"/>
              </a:rPr>
              <a:t>Ethernet evolution through four generations</a:t>
            </a:r>
            <a:endParaRPr lang="en-US" sz="3200" dirty="0">
              <a:solidFill>
                <a:schemeClr val="accent6">
                  <a:lumMod val="50000"/>
                </a:schemeClr>
              </a:solidFill>
              <a:latin typeface="AR JULIAN"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Font typeface="Arial" panose="020B0604020202020204" pitchFamily="34" charset="0"/>
              <a:buChar char="•"/>
            </a:pPr>
            <a:endParaRPr lang="en-US" sz="2400" dirty="0">
              <a:latin typeface="+mj-lt"/>
              <a:cs typeface="Arial" pitchFamily="34" charset="0"/>
            </a:endParaRPr>
          </a:p>
          <a:p>
            <a:pPr algn="just">
              <a:buFont typeface="Arial" panose="020B0604020202020204" pitchFamily="34" charset="0"/>
              <a:buChar char="•"/>
            </a:pPr>
            <a:r>
              <a:rPr lang="en-US" sz="2400" dirty="0">
                <a:latin typeface="+mj-lt"/>
                <a:cs typeface="Arial" pitchFamily="34" charset="0"/>
              </a:rPr>
              <a:t>We refer to the original Ethernet technology with the data rate of 10Mbps as the Standard Ethernet. </a:t>
            </a:r>
          </a:p>
          <a:p>
            <a:pPr algn="just">
              <a:buFont typeface="Arial" panose="020B0604020202020204" pitchFamily="34" charset="0"/>
              <a:buChar char="•"/>
            </a:pPr>
            <a:r>
              <a:rPr lang="en-US" sz="2400" b="1" dirty="0">
                <a:solidFill>
                  <a:srgbClr val="FF0000"/>
                </a:solidFill>
                <a:latin typeface="+mj-lt"/>
                <a:cs typeface="Arial" pitchFamily="34" charset="0"/>
              </a:rPr>
              <a:t>Connectionless &amp; Unreliable Services- </a:t>
            </a:r>
            <a:r>
              <a:rPr lang="en-US" sz="2400" dirty="0">
                <a:latin typeface="+mj-lt"/>
                <a:cs typeface="Arial" pitchFamily="34" charset="0"/>
              </a:rPr>
              <a:t>frames are send independent and no connection establishment and termination</a:t>
            </a:r>
          </a:p>
          <a:p>
            <a:pPr algn="just">
              <a:buFont typeface="Arial" panose="020B0604020202020204" pitchFamily="34" charset="0"/>
              <a:buChar char="•"/>
            </a:pPr>
            <a:r>
              <a:rPr lang="en-US" sz="2400" dirty="0">
                <a:latin typeface="+mj-lt"/>
                <a:cs typeface="Arial" pitchFamily="34" charset="0"/>
              </a:rPr>
              <a:t>Chance for dropping of frames is high.</a:t>
            </a:r>
          </a:p>
          <a:p>
            <a:pPr algn="just">
              <a:buFont typeface="Arial" panose="020B0604020202020204" pitchFamily="34" charset="0"/>
              <a:buChar char="•"/>
            </a:pPr>
            <a:r>
              <a:rPr lang="en-US" dirty="0">
                <a:latin typeface="+mj-lt"/>
              </a:rPr>
              <a:t>CSMA/CD access method</a:t>
            </a:r>
            <a:endParaRPr lang="en-US" sz="2400" dirty="0">
              <a:latin typeface="+mj-lt"/>
              <a:cs typeface="Arial" pitchFamily="34" charset="0"/>
            </a:endParaRPr>
          </a:p>
        </p:txBody>
      </p:sp>
      <p:sp>
        <p:nvSpPr>
          <p:cNvPr id="2" name="Title 1"/>
          <p:cNvSpPr>
            <a:spLocks noGrp="1"/>
          </p:cNvSpPr>
          <p:nvPr>
            <p:ph type="title" idx="4294967295"/>
          </p:nvPr>
        </p:nvSpPr>
        <p:spPr>
          <a:xfrm>
            <a:off x="0" y="274638"/>
            <a:ext cx="8229600" cy="1143000"/>
          </a:xfrm>
        </p:spPr>
        <p:txBody>
          <a:bodyPr>
            <a:normAutofit/>
          </a:bodyPr>
          <a:lstStyle/>
          <a:p>
            <a:r>
              <a:rPr lang="en-US" sz="3200" b="1" dirty="0">
                <a:solidFill>
                  <a:schemeClr val="accent6">
                    <a:lumMod val="50000"/>
                  </a:schemeClr>
                </a:solidFill>
                <a:latin typeface="AR JULIAN" pitchFamily="2" charset="0"/>
              </a:rPr>
              <a:t>STANDARD ETHERNET</a:t>
            </a:r>
            <a:endParaRPr lang="en-US" sz="3200" dirty="0">
              <a:solidFill>
                <a:schemeClr val="accent6">
                  <a:lumMod val="50000"/>
                </a:schemeClr>
              </a:solidFill>
              <a:latin typeface="AR JULIAN"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792163"/>
          </a:xfrm>
        </p:spPr>
        <p:txBody>
          <a:bodyPr>
            <a:normAutofit fontScale="90000"/>
          </a:bodyPr>
          <a:lstStyle/>
          <a:p>
            <a:r>
              <a:rPr lang="en-US" b="1" dirty="0">
                <a:solidFill>
                  <a:schemeClr val="accent6">
                    <a:lumMod val="50000"/>
                  </a:schemeClr>
                </a:solidFill>
                <a:latin typeface="AR JULIAN" pitchFamily="2" charset="0"/>
              </a:rPr>
              <a:t>ETHERNET (IEEE 802.3) FRAME</a:t>
            </a:r>
          </a:p>
        </p:txBody>
      </p:sp>
      <p:pic>
        <p:nvPicPr>
          <p:cNvPr id="6" name="Picture 4"/>
          <p:cNvPicPr>
            <a:picLocks noChangeAspect="1" noChangeArrowheads="1"/>
          </p:cNvPicPr>
          <p:nvPr/>
        </p:nvPicPr>
        <p:blipFill>
          <a:blip r:embed="rId2"/>
          <a:srcRect/>
          <a:stretch>
            <a:fillRect/>
          </a:stretch>
        </p:blipFill>
        <p:spPr bwMode="auto">
          <a:xfrm>
            <a:off x="0" y="1600200"/>
            <a:ext cx="8821737" cy="2205037"/>
          </a:xfrm>
          <a:prstGeom prst="rect">
            <a:avLst/>
          </a:prstGeom>
          <a:noFill/>
          <a:ln w="9525">
            <a:noFill/>
            <a:miter lim="800000"/>
            <a:headEnd/>
            <a:tailEnd/>
          </a:ln>
          <a:effectLst/>
        </p:spPr>
      </p:pic>
      <p:pic>
        <p:nvPicPr>
          <p:cNvPr id="7" name="Picture 4"/>
          <p:cNvPicPr>
            <a:picLocks noChangeAspect="1" noChangeArrowheads="1"/>
          </p:cNvPicPr>
          <p:nvPr/>
        </p:nvPicPr>
        <p:blipFill>
          <a:blip r:embed="rId3"/>
          <a:srcRect/>
          <a:stretch>
            <a:fillRect/>
          </a:stretch>
        </p:blipFill>
        <p:spPr bwMode="auto">
          <a:xfrm>
            <a:off x="304800" y="4495800"/>
            <a:ext cx="8574088" cy="2362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3">
            <a:extLst>
              <a:ext uri="{FF2B5EF4-FFF2-40B4-BE49-F238E27FC236}">
                <a16:creationId xmlns:a16="http://schemas.microsoft.com/office/drawing/2014/main" id="{307B9C65-4FC1-4ECE-B932-BCE8A3E11468}"/>
              </a:ext>
            </a:extLst>
          </p:cNvPr>
          <p:cNvSpPr>
            <a:spLocks noGrp="1" noChangeArrowheads="1"/>
          </p:cNvSpPr>
          <p:nvPr>
            <p:ph idx="1"/>
          </p:nvPr>
        </p:nvSpPr>
        <p:spPr/>
        <p:txBody>
          <a:bodyPr>
            <a:normAutofit/>
          </a:bodyPr>
          <a:lstStyle/>
          <a:p>
            <a:pPr>
              <a:buFont typeface="Arial" panose="020B0604020202020204" pitchFamily="34" charset="0"/>
              <a:buChar char="•"/>
              <a:defRPr/>
            </a:pPr>
            <a:r>
              <a:rPr lang="en-US" dirty="0">
                <a:ea typeface="ＭＳ Ｐゴシック" charset="0"/>
                <a:cs typeface="+mn-cs"/>
              </a:rPr>
              <a:t>sending adapter encapsulates IP datagram (or other network layer protocol packet) in </a:t>
            </a:r>
            <a:r>
              <a:rPr lang="en-US" dirty="0">
                <a:solidFill>
                  <a:srgbClr val="CC0000"/>
                </a:solidFill>
                <a:ea typeface="ＭＳ Ｐゴシック" charset="0"/>
                <a:cs typeface="+mn-cs"/>
              </a:rPr>
              <a:t>Ethernet frame</a:t>
            </a:r>
          </a:p>
          <a:p>
            <a:pPr>
              <a:buFont typeface="Wingdings" charset="0"/>
              <a:buChar char="v"/>
              <a:defRPr/>
            </a:pPr>
            <a:endParaRPr lang="en-US" sz="2400" b="1" dirty="0">
              <a:ea typeface="ＭＳ Ｐゴシック" charset="0"/>
              <a:cs typeface="+mn-cs"/>
            </a:endParaRPr>
          </a:p>
          <a:p>
            <a:pPr>
              <a:buFont typeface="Wingdings" charset="0"/>
              <a:buChar char="v"/>
              <a:defRPr/>
            </a:pPr>
            <a:endParaRPr lang="en-US" sz="2400" b="1" dirty="0">
              <a:ea typeface="ＭＳ Ｐゴシック" charset="0"/>
              <a:cs typeface="+mn-cs"/>
            </a:endParaRPr>
          </a:p>
          <a:p>
            <a:pPr>
              <a:buFont typeface="Wingdings" charset="0"/>
              <a:buNone/>
              <a:defRPr/>
            </a:pPr>
            <a:endParaRPr lang="en-US" sz="2400" dirty="0">
              <a:solidFill>
                <a:srgbClr val="FF0000"/>
              </a:solidFill>
              <a:ea typeface="ＭＳ Ｐゴシック" charset="0"/>
              <a:cs typeface="+mn-cs"/>
            </a:endParaRPr>
          </a:p>
          <a:p>
            <a:pPr>
              <a:buFont typeface="Wingdings" charset="0"/>
              <a:buNone/>
              <a:defRPr/>
            </a:pPr>
            <a:r>
              <a:rPr lang="en-US" i="1" dirty="0">
                <a:solidFill>
                  <a:srgbClr val="CC0000"/>
                </a:solidFill>
                <a:ea typeface="ＭＳ Ｐゴシック" charset="0"/>
                <a:cs typeface="+mn-cs"/>
              </a:rPr>
              <a:t>preamble: </a:t>
            </a:r>
          </a:p>
          <a:p>
            <a:pPr>
              <a:buFont typeface="Wingdings" charset="0"/>
              <a:buChar char="v"/>
              <a:defRPr/>
            </a:pPr>
            <a:r>
              <a:rPr lang="en-US" dirty="0">
                <a:ea typeface="ＭＳ Ｐゴシック" charset="0"/>
                <a:cs typeface="+mn-cs"/>
              </a:rPr>
              <a:t>7 bytes with pattern 10101010 followed by one byte with pattern 10101011</a:t>
            </a:r>
          </a:p>
          <a:p>
            <a:pPr>
              <a:buFont typeface="Wingdings" charset="0"/>
              <a:buChar char="v"/>
              <a:defRPr/>
            </a:pPr>
            <a:r>
              <a:rPr lang="en-US" dirty="0">
                <a:ea typeface="ＭＳ Ｐゴシック" charset="0"/>
                <a:cs typeface="+mn-cs"/>
              </a:rPr>
              <a:t> used to synchronize receiver, sender clock rates</a:t>
            </a:r>
          </a:p>
        </p:txBody>
      </p:sp>
      <p:sp>
        <p:nvSpPr>
          <p:cNvPr id="54276" name="Rectangle 2">
            <a:extLst>
              <a:ext uri="{FF2B5EF4-FFF2-40B4-BE49-F238E27FC236}">
                <a16:creationId xmlns:a16="http://schemas.microsoft.com/office/drawing/2014/main" id="{3D10D10D-E740-411B-8ABD-0317124CE2A5}"/>
              </a:ext>
            </a:extLst>
          </p:cNvPr>
          <p:cNvSpPr>
            <a:spLocks noGrp="1" noChangeArrowheads="1"/>
          </p:cNvSpPr>
          <p:nvPr>
            <p:ph type="title" idx="4294967295"/>
          </p:nvPr>
        </p:nvSpPr>
        <p:spPr>
          <a:xfrm>
            <a:off x="0" y="346075"/>
            <a:ext cx="7772400" cy="609600"/>
          </a:xfrm>
        </p:spPr>
        <p:txBody>
          <a:bodyPr>
            <a:normAutofit fontScale="90000"/>
          </a:bodyPr>
          <a:lstStyle/>
          <a:p>
            <a:pPr>
              <a:defRPr/>
            </a:pPr>
            <a:r>
              <a:rPr lang="en-US">
                <a:ea typeface="ＭＳ Ｐゴシック" charset="0"/>
                <a:cs typeface="+mj-cs"/>
              </a:rPr>
              <a:t>Ethernet frame structure</a:t>
            </a:r>
          </a:p>
        </p:txBody>
      </p:sp>
      <p:grpSp>
        <p:nvGrpSpPr>
          <p:cNvPr id="61447" name="Group 51">
            <a:extLst>
              <a:ext uri="{FF2B5EF4-FFF2-40B4-BE49-F238E27FC236}">
                <a16:creationId xmlns:a16="http://schemas.microsoft.com/office/drawing/2014/main" id="{35E0681E-661D-4968-969C-FE59E45A8D23}"/>
              </a:ext>
            </a:extLst>
          </p:cNvPr>
          <p:cNvGrpSpPr>
            <a:grpSpLocks/>
          </p:cNvGrpSpPr>
          <p:nvPr/>
        </p:nvGrpSpPr>
        <p:grpSpPr bwMode="auto">
          <a:xfrm>
            <a:off x="1516063" y="2373313"/>
            <a:ext cx="6291262" cy="993775"/>
            <a:chOff x="940711" y="4902593"/>
            <a:chExt cx="6291001" cy="992895"/>
          </a:xfrm>
        </p:grpSpPr>
        <p:sp>
          <p:nvSpPr>
            <p:cNvPr id="61448" name="Line 10">
              <a:extLst>
                <a:ext uri="{FF2B5EF4-FFF2-40B4-BE49-F238E27FC236}">
                  <a16:creationId xmlns:a16="http://schemas.microsoft.com/office/drawing/2014/main" id="{59BCA61E-EDAA-4523-82D2-E64AEEC0CC05}"/>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9" name="Rectangle 1">
              <a:extLst>
                <a:ext uri="{FF2B5EF4-FFF2-40B4-BE49-F238E27FC236}">
                  <a16:creationId xmlns:a16="http://schemas.microsoft.com/office/drawing/2014/main" id="{47711F1B-AE7D-4C6E-BDC0-8179711CD33C}"/>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cxnSp>
          <p:nvCxnSpPr>
            <p:cNvPr id="61450" name="Straight Connector 3">
              <a:extLst>
                <a:ext uri="{FF2B5EF4-FFF2-40B4-BE49-F238E27FC236}">
                  <a16:creationId xmlns:a16="http://schemas.microsoft.com/office/drawing/2014/main" id="{22764B23-B894-4620-8E29-36BE75F36DDB}"/>
                </a:ext>
              </a:extLst>
            </p:cNvPr>
            <p:cNvCxnSpPr>
              <a:cxnSpLocks noChangeShapeType="1"/>
            </p:cNvCxnSpPr>
            <p:nvPr/>
          </p:nvCxnSpPr>
          <p:spPr bwMode="auto">
            <a:xfrm>
              <a:off x="1970955" y="5262636"/>
              <a:ext cx="0" cy="55037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1451" name="Straight Connector 32">
              <a:extLst>
                <a:ext uri="{FF2B5EF4-FFF2-40B4-BE49-F238E27FC236}">
                  <a16:creationId xmlns:a16="http://schemas.microsoft.com/office/drawing/2014/main" id="{ED31EA3C-A474-4941-A56A-950EFBFAF3B9}"/>
                </a:ext>
              </a:extLst>
            </p:cNvPr>
            <p:cNvCxnSpPr>
              <a:cxnSpLocks noChangeShapeType="1"/>
            </p:cNvCxnSpPr>
            <p:nvPr/>
          </p:nvCxnSpPr>
          <p:spPr bwMode="auto">
            <a:xfrm>
              <a:off x="2701175" y="5265808"/>
              <a:ext cx="0" cy="58368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1452" name="Straight Connector 33">
              <a:extLst>
                <a:ext uri="{FF2B5EF4-FFF2-40B4-BE49-F238E27FC236}">
                  <a16:creationId xmlns:a16="http://schemas.microsoft.com/office/drawing/2014/main" id="{AF045C19-A228-4DEA-B7A6-0DD2452F9323}"/>
                </a:ext>
              </a:extLst>
            </p:cNvPr>
            <p:cNvCxnSpPr>
              <a:cxnSpLocks noChangeShapeType="1"/>
            </p:cNvCxnSpPr>
            <p:nvPr/>
          </p:nvCxnSpPr>
          <p:spPr bwMode="auto">
            <a:xfrm>
              <a:off x="3429808" y="5270567"/>
              <a:ext cx="0" cy="5487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1453" name="Straight Connector 34">
              <a:extLst>
                <a:ext uri="{FF2B5EF4-FFF2-40B4-BE49-F238E27FC236}">
                  <a16:creationId xmlns:a16="http://schemas.microsoft.com/office/drawing/2014/main" id="{ABFE8EFB-FB5D-4D8B-9A08-EDC388238793}"/>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1454" name="Straight Connector 35">
              <a:extLst>
                <a:ext uri="{FF2B5EF4-FFF2-40B4-BE49-F238E27FC236}">
                  <a16:creationId xmlns:a16="http://schemas.microsoft.com/office/drawing/2014/main" id="{03BECC3E-ECCB-4AD6-AAC1-8A654BEAA934}"/>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61455" name="TextBox 5">
              <a:extLst>
                <a:ext uri="{FF2B5EF4-FFF2-40B4-BE49-F238E27FC236}">
                  <a16:creationId xmlns:a16="http://schemas.microsoft.com/office/drawing/2014/main" id="{A03919DE-3D2C-4C22-95E6-A422AEBB7703}"/>
                </a:ext>
              </a:extLst>
            </p:cNvPr>
            <p:cNvSpPr txBox="1">
              <a:spLocks noChangeArrowheads="1"/>
            </p:cNvSpPr>
            <p:nvPr/>
          </p:nvSpPr>
          <p:spPr bwMode="auto">
            <a:xfrm>
              <a:off x="1910352" y="5332220"/>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dest.</a:t>
              </a:r>
            </a:p>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address</a:t>
              </a:r>
            </a:p>
          </p:txBody>
        </p:sp>
        <p:sp>
          <p:nvSpPr>
            <p:cNvPr id="61456" name="TextBox 37">
              <a:extLst>
                <a:ext uri="{FF2B5EF4-FFF2-40B4-BE49-F238E27FC236}">
                  <a16:creationId xmlns:a16="http://schemas.microsoft.com/office/drawing/2014/main" id="{A4EE6838-5780-4C51-B1EE-579496D2FB62}"/>
                </a:ext>
              </a:extLst>
            </p:cNvPr>
            <p:cNvSpPr txBox="1">
              <a:spLocks noChangeArrowheads="1"/>
            </p:cNvSpPr>
            <p:nvPr/>
          </p:nvSpPr>
          <p:spPr bwMode="auto">
            <a:xfrm>
              <a:off x="2673645" y="5340803"/>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source</a:t>
              </a:r>
            </a:p>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address</a:t>
              </a:r>
            </a:p>
          </p:txBody>
        </p:sp>
        <p:sp>
          <p:nvSpPr>
            <p:cNvPr id="61457" name="TextBox 38">
              <a:extLst>
                <a:ext uri="{FF2B5EF4-FFF2-40B4-BE49-F238E27FC236}">
                  <a16:creationId xmlns:a16="http://schemas.microsoft.com/office/drawing/2014/main" id="{7A9AD04A-4979-4CB7-944E-F303BB7B6317}"/>
                </a:ext>
              </a:extLst>
            </p:cNvPr>
            <p:cNvSpPr txBox="1">
              <a:spLocks noChangeArrowheads="1"/>
            </p:cNvSpPr>
            <p:nvPr/>
          </p:nvSpPr>
          <p:spPr bwMode="auto">
            <a:xfrm>
              <a:off x="4053534" y="5353451"/>
              <a:ext cx="13774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data (payload)</a:t>
              </a:r>
            </a:p>
          </p:txBody>
        </p:sp>
        <p:sp>
          <p:nvSpPr>
            <p:cNvPr id="61458" name="TextBox 39">
              <a:extLst>
                <a:ext uri="{FF2B5EF4-FFF2-40B4-BE49-F238E27FC236}">
                  <a16:creationId xmlns:a16="http://schemas.microsoft.com/office/drawing/2014/main" id="{D6819733-5039-4CC7-9F46-5778A63A5011}"/>
                </a:ext>
              </a:extLst>
            </p:cNvPr>
            <p:cNvSpPr txBox="1">
              <a:spLocks noChangeArrowheads="1"/>
            </p:cNvSpPr>
            <p:nvPr/>
          </p:nvSpPr>
          <p:spPr bwMode="auto">
            <a:xfrm>
              <a:off x="5941065" y="5431291"/>
              <a:ext cx="8555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CRC</a:t>
              </a:r>
            </a:p>
          </p:txBody>
        </p:sp>
        <p:sp>
          <p:nvSpPr>
            <p:cNvPr id="61459" name="TextBox 40">
              <a:extLst>
                <a:ext uri="{FF2B5EF4-FFF2-40B4-BE49-F238E27FC236}">
                  <a16:creationId xmlns:a16="http://schemas.microsoft.com/office/drawing/2014/main" id="{BC976BAA-1CFC-4A84-B940-D2A2C30076BE}"/>
                </a:ext>
              </a:extLst>
            </p:cNvPr>
            <p:cNvSpPr txBox="1">
              <a:spLocks noChangeArrowheads="1"/>
            </p:cNvSpPr>
            <p:nvPr/>
          </p:nvSpPr>
          <p:spPr bwMode="auto">
            <a:xfrm>
              <a:off x="940711" y="5444340"/>
              <a:ext cx="10701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preamble</a:t>
              </a:r>
            </a:p>
          </p:txBody>
        </p:sp>
        <p:sp>
          <p:nvSpPr>
            <p:cNvPr id="61460" name="Text Box 9">
              <a:extLst>
                <a:ext uri="{FF2B5EF4-FFF2-40B4-BE49-F238E27FC236}">
                  <a16:creationId xmlns:a16="http://schemas.microsoft.com/office/drawing/2014/main" id="{9B6A37F9-40AC-46CD-BA12-62DC995189D4}"/>
                </a:ext>
              </a:extLst>
            </p:cNvPr>
            <p:cNvSpPr txBox="1">
              <a:spLocks noChangeArrowheads="1"/>
            </p:cNvSpPr>
            <p:nvPr/>
          </p:nvSpPr>
          <p:spPr bwMode="auto">
            <a:xfrm>
              <a:off x="3321504" y="4902593"/>
              <a:ext cx="7702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rPr>
                <a:t>type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75367E5C-DE63-4F94-BB49-14FDF66E510E}"/>
              </a:ext>
            </a:extLst>
          </p:cNvPr>
          <p:cNvSpPr>
            <a:spLocks noGrp="1"/>
          </p:cNvSpPr>
          <p:nvPr>
            <p:ph idx="1"/>
          </p:nvPr>
        </p:nvSpPr>
        <p:spPr/>
        <p:txBody>
          <a:bodyPr/>
          <a:lstStyle/>
          <a:p>
            <a:pPr algn="ctr" fontAlgn="base">
              <a:spcAft>
                <a:spcPct val="0"/>
              </a:spcAft>
            </a:pPr>
            <a:r>
              <a:rPr lang="en-US" altLang="en-US" sz="4800" b="1" dirty="0">
                <a:solidFill>
                  <a:srgbClr val="CC0066"/>
                </a:solidFill>
                <a:latin typeface="Aharoni" panose="02010803020104030203" pitchFamily="2" charset="-79"/>
                <a:cs typeface="Aharoni" panose="02010803020104030203" pitchFamily="2" charset="-79"/>
              </a:rPr>
              <a:t>LECT5. ARP, Switches, Ethernet frame, VLAN</a:t>
            </a:r>
          </a:p>
        </p:txBody>
      </p:sp>
      <p:sp>
        <p:nvSpPr>
          <p:cNvPr id="2" name="Content Placeholder 1">
            <a:extLst>
              <a:ext uri="{FF2B5EF4-FFF2-40B4-BE49-F238E27FC236}">
                <a16:creationId xmlns:a16="http://schemas.microsoft.com/office/drawing/2014/main" id="{18C4F855-CF2E-487A-B993-AF777EB6E21C}"/>
              </a:ext>
            </a:extLst>
          </p:cNvPr>
          <p:cNvSpPr>
            <a:spLocks noGrp="1"/>
          </p:cNvSpPr>
          <p:nvPr>
            <p:ph sz="quarter" idx="10"/>
          </p:nvPr>
        </p:nvSpPr>
        <p:spPr/>
        <p:txBody>
          <a:bodyPr/>
          <a:lstStyle/>
          <a:p>
            <a:endParaRPr lang="en-US"/>
          </a:p>
        </p:txBody>
      </p:sp>
      <p:cxnSp>
        <p:nvCxnSpPr>
          <p:cNvPr id="6" name="Straight Connector 5">
            <a:extLst>
              <a:ext uri="{FF2B5EF4-FFF2-40B4-BE49-F238E27FC236}">
                <a16:creationId xmlns:a16="http://schemas.microsoft.com/office/drawing/2014/main" id="{200087E6-B3C0-4F19-9A6D-4BF10314817F}"/>
              </a:ext>
            </a:extLst>
          </p:cNvPr>
          <p:cNvCxnSpPr/>
          <p:nvPr/>
        </p:nvCxnSpPr>
        <p:spPr>
          <a:xfrm>
            <a:off x="0" y="6629400"/>
            <a:ext cx="9144000" cy="1588"/>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a:extLst>
              <a:ext uri="{FF2B5EF4-FFF2-40B4-BE49-F238E27FC236}">
                <a16:creationId xmlns:a16="http://schemas.microsoft.com/office/drawing/2014/main" id="{77F8562C-DD82-45A6-AF71-0F7FCAC0A7DF}"/>
              </a:ext>
            </a:extLst>
          </p:cNvPr>
          <p:cNvSpPr>
            <a:spLocks noGrp="1" noChangeArrowheads="1"/>
          </p:cNvSpPr>
          <p:nvPr>
            <p:ph idx="1"/>
          </p:nvPr>
        </p:nvSpPr>
        <p:spPr/>
        <p:txBody>
          <a:bodyPr>
            <a:normAutofit/>
          </a:bodyPr>
          <a:lstStyle/>
          <a:p>
            <a:pPr>
              <a:buFont typeface="Wingdings" charset="0"/>
              <a:buChar char="v"/>
              <a:defRPr/>
            </a:pPr>
            <a:r>
              <a:rPr lang="en-US" i="1" dirty="0">
                <a:solidFill>
                  <a:srgbClr val="CC0000"/>
                </a:solidFill>
                <a:ea typeface="ＭＳ Ｐゴシック" charset="0"/>
                <a:cs typeface="+mn-cs"/>
              </a:rPr>
              <a:t>addresses: </a:t>
            </a:r>
            <a:r>
              <a:rPr lang="en-US" dirty="0">
                <a:ea typeface="ＭＳ Ｐゴシック" charset="0"/>
                <a:cs typeface="+mn-cs"/>
              </a:rPr>
              <a:t>6 byte source, destination MAC addresses</a:t>
            </a:r>
          </a:p>
          <a:p>
            <a:pPr lvl="1">
              <a:buFont typeface="Wingdings" charset="0"/>
              <a:buChar char="§"/>
              <a:defRPr/>
            </a:pPr>
            <a:r>
              <a:rPr lang="en-US" dirty="0">
                <a:ea typeface="ＭＳ Ｐゴシック" charset="0"/>
              </a:rPr>
              <a:t>if adapter receives frame with matching destination address, or with broadcast address (e.g. ARP packet), it passes data in frame to network layer protocol</a:t>
            </a:r>
          </a:p>
          <a:p>
            <a:pPr lvl="1">
              <a:buFont typeface="Wingdings" charset="0"/>
              <a:buChar char="§"/>
              <a:defRPr/>
            </a:pPr>
            <a:r>
              <a:rPr lang="en-US" dirty="0">
                <a:ea typeface="ＭＳ Ｐゴシック" charset="0"/>
              </a:rPr>
              <a:t>otherwise, adapter discards frame</a:t>
            </a:r>
          </a:p>
          <a:p>
            <a:pPr>
              <a:buFont typeface="Wingdings" charset="0"/>
              <a:buChar char="v"/>
              <a:defRPr/>
            </a:pPr>
            <a:r>
              <a:rPr lang="en-US" i="1" dirty="0">
                <a:solidFill>
                  <a:srgbClr val="CC0000"/>
                </a:solidFill>
                <a:ea typeface="ＭＳ Ｐゴシック" charset="0"/>
                <a:cs typeface="+mn-cs"/>
              </a:rPr>
              <a:t>type: </a:t>
            </a:r>
            <a:r>
              <a:rPr lang="en-US" dirty="0">
                <a:ea typeface="ＭＳ Ｐゴシック" charset="0"/>
                <a:cs typeface="+mn-cs"/>
              </a:rPr>
              <a:t>indicates higher layer protocol (mostly IP but others possible, e.g., Novell IPX, AppleTalk)</a:t>
            </a:r>
          </a:p>
          <a:p>
            <a:pPr>
              <a:buFont typeface="Wingdings" charset="0"/>
              <a:buChar char="v"/>
              <a:defRPr/>
            </a:pPr>
            <a:r>
              <a:rPr lang="en-US" i="1" dirty="0">
                <a:solidFill>
                  <a:srgbClr val="CC0000"/>
                </a:solidFill>
                <a:ea typeface="ＭＳ Ｐゴシック" charset="0"/>
                <a:cs typeface="+mn-cs"/>
              </a:rPr>
              <a:t>CRC: </a:t>
            </a:r>
            <a:r>
              <a:rPr lang="en-US" dirty="0">
                <a:ea typeface="ＭＳ Ｐゴシック" charset="0"/>
                <a:cs typeface="+mn-cs"/>
              </a:rPr>
              <a:t>cyclic redundancy check at receiver</a:t>
            </a:r>
          </a:p>
          <a:p>
            <a:pPr lvl="1">
              <a:buFont typeface="Wingdings" charset="0"/>
              <a:buChar char="§"/>
              <a:defRPr/>
            </a:pPr>
            <a:r>
              <a:rPr lang="en-US" dirty="0">
                <a:ea typeface="ＭＳ Ｐゴシック" charset="0"/>
              </a:rPr>
              <a:t>error detected: frame is dropped</a:t>
            </a:r>
          </a:p>
        </p:txBody>
      </p:sp>
      <p:sp>
        <p:nvSpPr>
          <p:cNvPr id="55300" name="Rectangle 2">
            <a:extLst>
              <a:ext uri="{FF2B5EF4-FFF2-40B4-BE49-F238E27FC236}">
                <a16:creationId xmlns:a16="http://schemas.microsoft.com/office/drawing/2014/main" id="{F467AFCF-900D-4BE5-8030-207A1B19C6A7}"/>
              </a:ext>
            </a:extLst>
          </p:cNvPr>
          <p:cNvSpPr>
            <a:spLocks noGrp="1" noChangeArrowheads="1"/>
          </p:cNvSpPr>
          <p:nvPr>
            <p:ph type="title" idx="4294967295"/>
          </p:nvPr>
        </p:nvSpPr>
        <p:spPr>
          <a:xfrm>
            <a:off x="0" y="228600"/>
            <a:ext cx="8077200" cy="1143000"/>
          </a:xfrm>
        </p:spPr>
        <p:txBody>
          <a:bodyPr/>
          <a:lstStyle/>
          <a:p>
            <a:pPr>
              <a:defRPr/>
            </a:pPr>
            <a:r>
              <a:rPr lang="en-US" sz="4000">
                <a:ea typeface="ＭＳ Ｐゴシック" charset="0"/>
                <a:cs typeface="+mj-cs"/>
              </a:rPr>
              <a:t>Ethernet frame structure (more)</a:t>
            </a:r>
          </a:p>
        </p:txBody>
      </p:sp>
      <p:grpSp>
        <p:nvGrpSpPr>
          <p:cNvPr id="63495" name="Group 8">
            <a:extLst>
              <a:ext uri="{FF2B5EF4-FFF2-40B4-BE49-F238E27FC236}">
                <a16:creationId xmlns:a16="http://schemas.microsoft.com/office/drawing/2014/main" id="{4B311E58-2526-48E4-97C3-184F18314FBE}"/>
              </a:ext>
            </a:extLst>
          </p:cNvPr>
          <p:cNvGrpSpPr>
            <a:grpSpLocks/>
          </p:cNvGrpSpPr>
          <p:nvPr/>
        </p:nvGrpSpPr>
        <p:grpSpPr bwMode="auto">
          <a:xfrm>
            <a:off x="1412875" y="5040313"/>
            <a:ext cx="6291263" cy="993775"/>
            <a:chOff x="940711" y="4902593"/>
            <a:chExt cx="6291001" cy="992895"/>
          </a:xfrm>
        </p:grpSpPr>
        <p:sp>
          <p:nvSpPr>
            <p:cNvPr id="63496" name="Line 10">
              <a:extLst>
                <a:ext uri="{FF2B5EF4-FFF2-40B4-BE49-F238E27FC236}">
                  <a16:creationId xmlns:a16="http://schemas.microsoft.com/office/drawing/2014/main" id="{AB69DADA-C689-4447-A4FF-37AE8856A537}"/>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7" name="Rectangle 1">
              <a:extLst>
                <a:ext uri="{FF2B5EF4-FFF2-40B4-BE49-F238E27FC236}">
                  <a16:creationId xmlns:a16="http://schemas.microsoft.com/office/drawing/2014/main" id="{90FB706A-3481-4C84-A0AC-DE5EC19D65C4}"/>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cxnSp>
          <p:nvCxnSpPr>
            <p:cNvPr id="63498" name="Straight Connector 3">
              <a:extLst>
                <a:ext uri="{FF2B5EF4-FFF2-40B4-BE49-F238E27FC236}">
                  <a16:creationId xmlns:a16="http://schemas.microsoft.com/office/drawing/2014/main" id="{8A8724CE-6F9A-416E-9479-1ED5EE3A59AC}"/>
                </a:ext>
              </a:extLst>
            </p:cNvPr>
            <p:cNvCxnSpPr>
              <a:cxnSpLocks noChangeShapeType="1"/>
            </p:cNvCxnSpPr>
            <p:nvPr/>
          </p:nvCxnSpPr>
          <p:spPr bwMode="auto">
            <a:xfrm>
              <a:off x="1970956" y="5262636"/>
              <a:ext cx="0" cy="55037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3499" name="Straight Connector 32">
              <a:extLst>
                <a:ext uri="{FF2B5EF4-FFF2-40B4-BE49-F238E27FC236}">
                  <a16:creationId xmlns:a16="http://schemas.microsoft.com/office/drawing/2014/main" id="{E789E457-937B-432E-B7BB-E07D7C6E7753}"/>
                </a:ext>
              </a:extLst>
            </p:cNvPr>
            <p:cNvCxnSpPr>
              <a:cxnSpLocks noChangeShapeType="1"/>
            </p:cNvCxnSpPr>
            <p:nvPr/>
          </p:nvCxnSpPr>
          <p:spPr bwMode="auto">
            <a:xfrm>
              <a:off x="2701176" y="5265808"/>
              <a:ext cx="0" cy="58368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3500" name="Straight Connector 33">
              <a:extLst>
                <a:ext uri="{FF2B5EF4-FFF2-40B4-BE49-F238E27FC236}">
                  <a16:creationId xmlns:a16="http://schemas.microsoft.com/office/drawing/2014/main" id="{AB079DCC-54A4-4AC2-8EC0-76A22E718E0E}"/>
                </a:ext>
              </a:extLst>
            </p:cNvPr>
            <p:cNvCxnSpPr>
              <a:cxnSpLocks noChangeShapeType="1"/>
            </p:cNvCxnSpPr>
            <p:nvPr/>
          </p:nvCxnSpPr>
          <p:spPr bwMode="auto">
            <a:xfrm>
              <a:off x="3429807" y="5270567"/>
              <a:ext cx="0" cy="5487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3501" name="Straight Connector 34">
              <a:extLst>
                <a:ext uri="{FF2B5EF4-FFF2-40B4-BE49-F238E27FC236}">
                  <a16:creationId xmlns:a16="http://schemas.microsoft.com/office/drawing/2014/main" id="{517BB7AC-82BB-4780-870A-302F7CEC5802}"/>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63502" name="Straight Connector 35">
              <a:extLst>
                <a:ext uri="{FF2B5EF4-FFF2-40B4-BE49-F238E27FC236}">
                  <a16:creationId xmlns:a16="http://schemas.microsoft.com/office/drawing/2014/main" id="{A877EA96-EA5E-41D7-A56F-586DCBDA11D6}"/>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63503" name="TextBox 5">
              <a:extLst>
                <a:ext uri="{FF2B5EF4-FFF2-40B4-BE49-F238E27FC236}">
                  <a16:creationId xmlns:a16="http://schemas.microsoft.com/office/drawing/2014/main" id="{0CA36CAF-F0D8-4B81-B42C-E77E29466F77}"/>
                </a:ext>
              </a:extLst>
            </p:cNvPr>
            <p:cNvSpPr txBox="1">
              <a:spLocks noChangeArrowheads="1"/>
            </p:cNvSpPr>
            <p:nvPr/>
          </p:nvSpPr>
          <p:spPr bwMode="auto">
            <a:xfrm>
              <a:off x="1910352" y="5332220"/>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dest.</a:t>
              </a:r>
            </a:p>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address</a:t>
              </a:r>
            </a:p>
          </p:txBody>
        </p:sp>
        <p:sp>
          <p:nvSpPr>
            <p:cNvPr id="63504" name="TextBox 37">
              <a:extLst>
                <a:ext uri="{FF2B5EF4-FFF2-40B4-BE49-F238E27FC236}">
                  <a16:creationId xmlns:a16="http://schemas.microsoft.com/office/drawing/2014/main" id="{07BD805C-26AA-4477-A0AD-469018B2F5C1}"/>
                </a:ext>
              </a:extLst>
            </p:cNvPr>
            <p:cNvSpPr txBox="1">
              <a:spLocks noChangeArrowheads="1"/>
            </p:cNvSpPr>
            <p:nvPr/>
          </p:nvSpPr>
          <p:spPr bwMode="auto">
            <a:xfrm>
              <a:off x="2673645" y="5340803"/>
              <a:ext cx="84481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source</a:t>
              </a:r>
            </a:p>
            <a:p>
              <a:pPr algn="ctr">
                <a:lnSpc>
                  <a:spcPts val="1200"/>
                </a:lnSpc>
                <a:spcBef>
                  <a:spcPct val="0"/>
                </a:spcBef>
                <a:buClrTx/>
                <a:buSzTx/>
                <a:buFontTx/>
                <a:buNone/>
              </a:pPr>
              <a:r>
                <a:rPr lang="en-US" altLang="en-US" sz="1400">
                  <a:solidFill>
                    <a:schemeClr val="bg1"/>
                  </a:solidFill>
                  <a:latin typeface="Arial" panose="020B0604020202020204" pitchFamily="34" charset="0"/>
                  <a:cs typeface="Arial" panose="020B0604020202020204" pitchFamily="34" charset="0"/>
                </a:rPr>
                <a:t>address</a:t>
              </a:r>
            </a:p>
          </p:txBody>
        </p:sp>
        <p:sp>
          <p:nvSpPr>
            <p:cNvPr id="63505" name="TextBox 38">
              <a:extLst>
                <a:ext uri="{FF2B5EF4-FFF2-40B4-BE49-F238E27FC236}">
                  <a16:creationId xmlns:a16="http://schemas.microsoft.com/office/drawing/2014/main" id="{556FC931-6C9B-4E6C-8F3B-046892551788}"/>
                </a:ext>
              </a:extLst>
            </p:cNvPr>
            <p:cNvSpPr txBox="1">
              <a:spLocks noChangeArrowheads="1"/>
            </p:cNvSpPr>
            <p:nvPr/>
          </p:nvSpPr>
          <p:spPr bwMode="auto">
            <a:xfrm>
              <a:off x="4053534" y="5353451"/>
              <a:ext cx="13774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data (payload)</a:t>
              </a:r>
            </a:p>
          </p:txBody>
        </p:sp>
        <p:sp>
          <p:nvSpPr>
            <p:cNvPr id="63506" name="TextBox 39">
              <a:extLst>
                <a:ext uri="{FF2B5EF4-FFF2-40B4-BE49-F238E27FC236}">
                  <a16:creationId xmlns:a16="http://schemas.microsoft.com/office/drawing/2014/main" id="{EB8FA5A4-DB1C-4A73-8A81-3D520803B343}"/>
                </a:ext>
              </a:extLst>
            </p:cNvPr>
            <p:cNvSpPr txBox="1">
              <a:spLocks noChangeArrowheads="1"/>
            </p:cNvSpPr>
            <p:nvPr/>
          </p:nvSpPr>
          <p:spPr bwMode="auto">
            <a:xfrm>
              <a:off x="5941065" y="5431291"/>
              <a:ext cx="8555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CRC</a:t>
              </a:r>
            </a:p>
          </p:txBody>
        </p:sp>
        <p:sp>
          <p:nvSpPr>
            <p:cNvPr id="63507" name="TextBox 40">
              <a:extLst>
                <a:ext uri="{FF2B5EF4-FFF2-40B4-BE49-F238E27FC236}">
                  <a16:creationId xmlns:a16="http://schemas.microsoft.com/office/drawing/2014/main" id="{50498866-FE13-4F4D-9B12-DF2BAC881152}"/>
                </a:ext>
              </a:extLst>
            </p:cNvPr>
            <p:cNvSpPr txBox="1">
              <a:spLocks noChangeArrowheads="1"/>
            </p:cNvSpPr>
            <p:nvPr/>
          </p:nvSpPr>
          <p:spPr bwMode="auto">
            <a:xfrm>
              <a:off x="940711" y="5444340"/>
              <a:ext cx="10701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ts val="1200"/>
                </a:lnSpc>
                <a:spcBef>
                  <a:spcPct val="0"/>
                </a:spcBef>
                <a:buClrTx/>
                <a:buSzTx/>
                <a:buFontTx/>
                <a:buNone/>
              </a:pPr>
              <a:r>
                <a:rPr lang="en-US" altLang="en-US" sz="1600">
                  <a:solidFill>
                    <a:schemeClr val="bg1"/>
                  </a:solidFill>
                  <a:latin typeface="Arial" panose="020B0604020202020204" pitchFamily="34" charset="0"/>
                  <a:cs typeface="Arial" panose="020B0604020202020204" pitchFamily="34" charset="0"/>
                </a:rPr>
                <a:t>preamble</a:t>
              </a:r>
            </a:p>
          </p:txBody>
        </p:sp>
        <p:sp>
          <p:nvSpPr>
            <p:cNvPr id="63508" name="Text Box 9">
              <a:extLst>
                <a:ext uri="{FF2B5EF4-FFF2-40B4-BE49-F238E27FC236}">
                  <a16:creationId xmlns:a16="http://schemas.microsoft.com/office/drawing/2014/main" id="{C51B1D8E-F216-4181-B23F-DA6819E50A0A}"/>
                </a:ext>
              </a:extLst>
            </p:cNvPr>
            <p:cNvSpPr txBox="1">
              <a:spLocks noChangeArrowheads="1"/>
            </p:cNvSpPr>
            <p:nvPr/>
          </p:nvSpPr>
          <p:spPr bwMode="auto">
            <a:xfrm>
              <a:off x="3321504" y="4902593"/>
              <a:ext cx="7702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rPr>
                <a:t>type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6" name="Text Box 4"/>
          <p:cNvSpPr txBox="1">
            <a:spLocks noChangeArrowheads="1"/>
          </p:cNvSpPr>
          <p:nvPr/>
        </p:nvSpPr>
        <p:spPr bwMode="auto">
          <a:xfrm>
            <a:off x="2971800" y="533400"/>
            <a:ext cx="2544286" cy="830997"/>
          </a:xfrm>
          <a:prstGeom prst="rect">
            <a:avLst/>
          </a:prstGeom>
          <a:noFill/>
          <a:ln w="9525">
            <a:noFill/>
            <a:miter lim="800000"/>
            <a:headEnd/>
            <a:tailEnd/>
          </a:ln>
          <a:effectLst/>
        </p:spPr>
        <p:txBody>
          <a:bodyPr wrap="none">
            <a:spAutoFit/>
          </a:bodyPr>
          <a:lstStyle/>
          <a:p>
            <a:r>
              <a:rPr lang="en-US" sz="4800" b="1" dirty="0">
                <a:solidFill>
                  <a:schemeClr val="accent6">
                    <a:lumMod val="50000"/>
                  </a:schemeClr>
                </a:solidFill>
                <a:latin typeface="Agency FB" pitchFamily="34" charset="0"/>
              </a:rPr>
              <a:t>Addressing</a:t>
            </a:r>
            <a:endParaRPr lang="en-US" sz="4800" b="1" i="1" dirty="0">
              <a:solidFill>
                <a:schemeClr val="accent6">
                  <a:lumMod val="50000"/>
                </a:schemeClr>
              </a:solidFill>
              <a:latin typeface="Agency FB" pitchFamily="34" charset="0"/>
            </a:endParaRPr>
          </a:p>
        </p:txBody>
      </p:sp>
      <p:pic>
        <p:nvPicPr>
          <p:cNvPr id="868358" name="Picture 6"/>
          <p:cNvPicPr>
            <a:picLocks noChangeAspect="1" noChangeArrowheads="1"/>
          </p:cNvPicPr>
          <p:nvPr/>
        </p:nvPicPr>
        <p:blipFill>
          <a:blip r:embed="rId3"/>
          <a:srcRect/>
          <a:stretch>
            <a:fillRect/>
          </a:stretch>
        </p:blipFill>
        <p:spPr bwMode="auto">
          <a:xfrm>
            <a:off x="1447800" y="3124200"/>
            <a:ext cx="6078537" cy="1497013"/>
          </a:xfrm>
          <a:prstGeom prst="rect">
            <a:avLst/>
          </a:prstGeom>
          <a:noFill/>
          <a:ln w="9525">
            <a:noFill/>
            <a:miter lim="800000"/>
            <a:headEnd/>
            <a:tailEnd/>
          </a:ln>
          <a:effectLst/>
        </p:spPr>
      </p:pic>
      <p:sp>
        <p:nvSpPr>
          <p:cNvPr id="8" name="Rectangle 7"/>
          <p:cNvSpPr/>
          <p:nvPr/>
        </p:nvSpPr>
        <p:spPr>
          <a:xfrm>
            <a:off x="228600" y="1905000"/>
            <a:ext cx="7696200" cy="461665"/>
          </a:xfrm>
          <a:prstGeom prst="rect">
            <a:avLst/>
          </a:prstGeom>
        </p:spPr>
        <p:txBody>
          <a:bodyPr wrap="square">
            <a:spAutoFit/>
          </a:bodyPr>
          <a:lstStyle/>
          <a:p>
            <a:r>
              <a:rPr lang="en-US" sz="2400" b="1" dirty="0">
                <a:solidFill>
                  <a:srgbClr val="C00000"/>
                </a:solidFill>
                <a:latin typeface="Times New Roman" pitchFamily="18" charset="0"/>
              </a:rPr>
              <a:t>Example of an Ethernet address in hexadecimal notation</a:t>
            </a:r>
            <a:endParaRPr lang="en-US" sz="2400" b="1"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80" name="Text Box 4"/>
          <p:cNvSpPr txBox="1">
            <a:spLocks noChangeArrowheads="1"/>
          </p:cNvSpPr>
          <p:nvPr/>
        </p:nvSpPr>
        <p:spPr bwMode="auto">
          <a:xfrm>
            <a:off x="1066800" y="685800"/>
            <a:ext cx="5890139" cy="584775"/>
          </a:xfrm>
          <a:prstGeom prst="rect">
            <a:avLst/>
          </a:prstGeom>
          <a:noFill/>
          <a:ln w="9525">
            <a:noFill/>
            <a:miter lim="800000"/>
            <a:headEnd/>
            <a:tailEnd/>
          </a:ln>
          <a:effectLst/>
        </p:spPr>
        <p:txBody>
          <a:bodyPr wrap="none">
            <a:spAutoFit/>
          </a:bodyPr>
          <a:lstStyle/>
          <a:p>
            <a:r>
              <a:rPr lang="en-US" sz="3200" b="1" dirty="0" err="1">
                <a:solidFill>
                  <a:schemeClr val="accent6">
                    <a:lumMod val="50000"/>
                  </a:schemeClr>
                </a:solidFill>
                <a:latin typeface="Times New Roman" pitchFamily="18" charset="0"/>
              </a:rPr>
              <a:t>Unicast</a:t>
            </a:r>
            <a:r>
              <a:rPr lang="en-US" sz="3200" b="1" dirty="0">
                <a:solidFill>
                  <a:schemeClr val="accent6">
                    <a:lumMod val="50000"/>
                  </a:schemeClr>
                </a:solidFill>
                <a:latin typeface="Times New Roman" pitchFamily="18" charset="0"/>
              </a:rPr>
              <a:t> and Multicast Addresses</a:t>
            </a:r>
          </a:p>
        </p:txBody>
      </p:sp>
      <p:pic>
        <p:nvPicPr>
          <p:cNvPr id="869382" name="Picture 6"/>
          <p:cNvPicPr>
            <a:picLocks noChangeAspect="1" noChangeArrowheads="1"/>
          </p:cNvPicPr>
          <p:nvPr/>
        </p:nvPicPr>
        <p:blipFill>
          <a:blip r:embed="rId3"/>
          <a:srcRect/>
          <a:stretch>
            <a:fillRect/>
          </a:stretch>
        </p:blipFill>
        <p:spPr bwMode="auto">
          <a:xfrm>
            <a:off x="1143000" y="1905000"/>
            <a:ext cx="7277100" cy="1146175"/>
          </a:xfrm>
          <a:prstGeom prst="rect">
            <a:avLst/>
          </a:prstGeom>
          <a:noFill/>
          <a:ln w="9525">
            <a:noFill/>
            <a:miter lim="800000"/>
            <a:headEnd/>
            <a:tailEnd/>
          </a:ln>
          <a:effectLst/>
        </p:spPr>
      </p:pic>
      <p:sp>
        <p:nvSpPr>
          <p:cNvPr id="8" name="Rectangle 7"/>
          <p:cNvSpPr/>
          <p:nvPr/>
        </p:nvSpPr>
        <p:spPr>
          <a:xfrm>
            <a:off x="228600" y="4114800"/>
            <a:ext cx="8534400" cy="1200329"/>
          </a:xfrm>
          <a:prstGeom prst="rect">
            <a:avLst/>
          </a:prstGeom>
        </p:spPr>
        <p:txBody>
          <a:bodyPr wrap="square">
            <a:spAutoFit/>
          </a:bodyPr>
          <a:lstStyle/>
          <a:p>
            <a:pPr algn="ctr"/>
            <a:r>
              <a:rPr lang="en-US" sz="2400" dirty="0">
                <a:solidFill>
                  <a:srgbClr val="C00000"/>
                </a:solidFill>
              </a:rPr>
              <a:t>The least significant bit of the first byte  defines the type of address. If the bit is 0, the address is </a:t>
            </a:r>
            <a:r>
              <a:rPr lang="en-US" sz="2400" dirty="0" err="1">
                <a:solidFill>
                  <a:srgbClr val="C00000"/>
                </a:solidFill>
              </a:rPr>
              <a:t>unicast</a:t>
            </a:r>
            <a:r>
              <a:rPr lang="en-US" sz="2400" dirty="0">
                <a:solidFill>
                  <a:srgbClr val="C00000"/>
                </a:solidFill>
              </a:rPr>
              <a:t>; otherwise, it is multicast.</a:t>
            </a:r>
          </a:p>
        </p:txBody>
      </p:sp>
      <p:sp>
        <p:nvSpPr>
          <p:cNvPr id="9" name="Rectangle 8"/>
          <p:cNvSpPr/>
          <p:nvPr/>
        </p:nvSpPr>
        <p:spPr>
          <a:xfrm>
            <a:off x="457200" y="5486400"/>
            <a:ext cx="8229600" cy="830997"/>
          </a:xfrm>
          <a:prstGeom prst="rect">
            <a:avLst/>
          </a:prstGeom>
        </p:spPr>
        <p:txBody>
          <a:bodyPr wrap="square">
            <a:spAutoFit/>
          </a:bodyPr>
          <a:lstStyle/>
          <a:p>
            <a:pPr algn="ctr"/>
            <a:r>
              <a:rPr lang="en-US" sz="2400" b="1" dirty="0">
                <a:solidFill>
                  <a:srgbClr val="002060"/>
                </a:solidFill>
              </a:rPr>
              <a:t>The broadcast destination address is a special case of the multicast address in which all bits are 1s.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4" name="Text Box 4"/>
          <p:cNvSpPr txBox="1">
            <a:spLocks noChangeArrowheads="1"/>
          </p:cNvSpPr>
          <p:nvPr/>
        </p:nvSpPr>
        <p:spPr bwMode="auto">
          <a:xfrm>
            <a:off x="1524000" y="609600"/>
            <a:ext cx="5894562" cy="584775"/>
          </a:xfrm>
          <a:prstGeom prst="rect">
            <a:avLst/>
          </a:prstGeom>
          <a:noFill/>
          <a:ln w="9525">
            <a:noFill/>
            <a:miter lim="800000"/>
            <a:headEnd/>
            <a:tailEnd/>
          </a:ln>
          <a:effectLst/>
        </p:spPr>
        <p:txBody>
          <a:bodyPr wrap="none">
            <a:spAutoFit/>
          </a:bodyPr>
          <a:lstStyle/>
          <a:p>
            <a:r>
              <a:rPr lang="en-US" sz="3200" b="1" dirty="0">
                <a:solidFill>
                  <a:srgbClr val="002060"/>
                </a:solidFill>
                <a:latin typeface="Times New Roman" pitchFamily="18" charset="0"/>
              </a:rPr>
              <a:t>Categories of Standard Ethernet</a:t>
            </a:r>
          </a:p>
        </p:txBody>
      </p:sp>
      <p:pic>
        <p:nvPicPr>
          <p:cNvPr id="870406" name="Picture 6"/>
          <p:cNvPicPr>
            <a:picLocks noChangeAspect="1" noChangeArrowheads="1"/>
          </p:cNvPicPr>
          <p:nvPr/>
        </p:nvPicPr>
        <p:blipFill>
          <a:blip r:embed="rId3"/>
          <a:srcRect/>
          <a:stretch>
            <a:fillRect/>
          </a:stretch>
        </p:blipFill>
        <p:spPr bwMode="auto">
          <a:xfrm>
            <a:off x="1219200" y="2133600"/>
            <a:ext cx="6389688" cy="335121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FB077DB-6ECF-4D64-8C38-A5A2FD3F034C}"/>
              </a:ext>
            </a:extLst>
          </p:cNvPr>
          <p:cNvSpPr>
            <a:spLocks noGrp="1" noChangeArrowheads="1"/>
          </p:cNvSpPr>
          <p:nvPr>
            <p:ph type="title" idx="4294967295"/>
          </p:nvPr>
        </p:nvSpPr>
        <p:spPr>
          <a:xfrm>
            <a:off x="0" y="274638"/>
            <a:ext cx="8229600" cy="1143000"/>
          </a:xfrm>
        </p:spPr>
        <p:txBody>
          <a:bodyPr/>
          <a:lstStyle/>
          <a:p>
            <a:pPr eaLnBrk="1" hangingPunct="1">
              <a:defRPr/>
            </a:pPr>
            <a:r>
              <a:rPr kumimoji="1" lang="en-US" altLang="zh-TW">
                <a:ea typeface="新細明體" charset="-120"/>
              </a:rPr>
              <a:t>Gigabit Ethernet Configuration</a:t>
            </a:r>
          </a:p>
        </p:txBody>
      </p:sp>
      <p:pic>
        <p:nvPicPr>
          <p:cNvPr id="59395" name="Picture 6">
            <a:extLst>
              <a:ext uri="{FF2B5EF4-FFF2-40B4-BE49-F238E27FC236}">
                <a16:creationId xmlns:a16="http://schemas.microsoft.com/office/drawing/2014/main" id="{D122959D-8D17-47E8-BB4C-D96BC537C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14319" r="4633" b="25056"/>
          <a:stretch>
            <a:fillRect/>
          </a:stretch>
        </p:blipFill>
        <p:spPr bwMode="auto">
          <a:xfrm>
            <a:off x="1752600" y="1676400"/>
            <a:ext cx="5640388" cy="48768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3">
            <a:extLst>
              <a:ext uri="{FF2B5EF4-FFF2-40B4-BE49-F238E27FC236}">
                <a16:creationId xmlns:a16="http://schemas.microsoft.com/office/drawing/2014/main" id="{22674B25-DD49-4CE1-B7CE-922BAFFEE206}"/>
              </a:ext>
            </a:extLst>
          </p:cNvPr>
          <p:cNvSpPr>
            <a:spLocks noGrp="1" noChangeArrowheads="1"/>
          </p:cNvSpPr>
          <p:nvPr>
            <p:ph idx="1"/>
          </p:nvPr>
        </p:nvSpPr>
        <p:spPr/>
        <p:txBody>
          <a:bodyPr>
            <a:normAutofit fontScale="92500"/>
          </a:bodyPr>
          <a:lstStyle/>
          <a:p>
            <a:pPr>
              <a:buFont typeface="Arial" panose="020B0604020202020204" pitchFamily="34" charset="0"/>
              <a:buChar char="•"/>
            </a:pPr>
            <a:r>
              <a:rPr lang="en-US" altLang="en-US" dirty="0">
                <a:solidFill>
                  <a:srgbClr val="CC0000"/>
                </a:solidFill>
              </a:rPr>
              <a:t>link-layer device: takes an </a:t>
            </a:r>
            <a:r>
              <a:rPr lang="en-US" altLang="en-US" i="1" dirty="0">
                <a:solidFill>
                  <a:srgbClr val="CC0000"/>
                </a:solidFill>
              </a:rPr>
              <a:t>active</a:t>
            </a:r>
            <a:r>
              <a:rPr lang="en-US" altLang="en-US" dirty="0">
                <a:solidFill>
                  <a:srgbClr val="CC0000"/>
                </a:solidFill>
              </a:rPr>
              <a:t> role</a:t>
            </a:r>
          </a:p>
          <a:p>
            <a:pPr lvl="1"/>
            <a:r>
              <a:rPr lang="en-US" altLang="en-US" sz="2800" dirty="0"/>
              <a:t>store, forward Ethernet frames</a:t>
            </a:r>
          </a:p>
          <a:p>
            <a:pPr lvl="1"/>
            <a:r>
              <a:rPr lang="en-US" altLang="en-US" sz="2800" dirty="0"/>
              <a:t>examine incoming frame</a:t>
            </a:r>
            <a:r>
              <a:rPr lang="ja-JP" altLang="en-US" sz="2800" dirty="0"/>
              <a:t>’</a:t>
            </a:r>
            <a:r>
              <a:rPr lang="en-US" altLang="ja-JP" sz="2800" dirty="0"/>
              <a:t>s MAC address, </a:t>
            </a:r>
            <a:r>
              <a:rPr lang="en-US" altLang="ja-JP" sz="2800" dirty="0">
                <a:solidFill>
                  <a:srgbClr val="CC0000"/>
                </a:solidFill>
              </a:rPr>
              <a:t>selectively</a:t>
            </a:r>
            <a:r>
              <a:rPr lang="en-US" altLang="ja-JP" sz="2800" dirty="0"/>
              <a:t> forward  frame to one-or-more outgoing links when frame is to be forwarded on segment, uses CSMA/CD to access segment</a:t>
            </a:r>
          </a:p>
          <a:p>
            <a:pPr>
              <a:buFont typeface="Arial" panose="020B0604020202020204" pitchFamily="34" charset="0"/>
              <a:buChar char="•"/>
            </a:pPr>
            <a:r>
              <a:rPr lang="en-US" altLang="en-US" i="1" dirty="0">
                <a:solidFill>
                  <a:srgbClr val="CC0000"/>
                </a:solidFill>
              </a:rPr>
              <a:t>transparent</a:t>
            </a:r>
          </a:p>
          <a:p>
            <a:pPr lvl="1"/>
            <a:r>
              <a:rPr lang="en-US" altLang="en-US" sz="2800" dirty="0"/>
              <a:t>hosts are unaware of presence of switches</a:t>
            </a:r>
          </a:p>
          <a:p>
            <a:pPr>
              <a:buFont typeface="Arial" panose="020B0604020202020204" pitchFamily="34" charset="0"/>
              <a:buChar char="•"/>
            </a:pPr>
            <a:r>
              <a:rPr lang="en-US" altLang="en-US" i="1" dirty="0">
                <a:solidFill>
                  <a:srgbClr val="CC0000"/>
                </a:solidFill>
              </a:rPr>
              <a:t>plug-and-play, self-learning</a:t>
            </a:r>
          </a:p>
          <a:p>
            <a:pPr lvl="1"/>
            <a:r>
              <a:rPr lang="en-US" altLang="en-US" sz="2800" dirty="0"/>
              <a:t>switches do not need to be configured</a:t>
            </a:r>
          </a:p>
          <a:p>
            <a:endParaRPr lang="en-US" altLang="en-US" sz="2400" dirty="0"/>
          </a:p>
        </p:txBody>
      </p:sp>
      <p:sp>
        <p:nvSpPr>
          <p:cNvPr id="73730" name="Footer Placeholder 4">
            <a:extLst>
              <a:ext uri="{FF2B5EF4-FFF2-40B4-BE49-F238E27FC236}">
                <a16:creationId xmlns:a16="http://schemas.microsoft.com/office/drawing/2014/main" id="{78AF91A1-2D2A-4871-A058-9C07956D2F0A}"/>
              </a:ext>
            </a:extLst>
          </p:cNvPr>
          <p:cNvSpPr>
            <a:spLocks noGrp="1"/>
          </p:cNvSpPr>
          <p:nvPr>
            <p:ph type="ftr" sz="quarter" idx="4294967295"/>
          </p:nvPr>
        </p:nvSpPr>
        <p:spPr>
          <a:xfrm>
            <a:off x="0" y="6356350"/>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cs typeface="Arial" panose="020B0604020202020204" pitchFamily="34" charset="0"/>
              </a:rPr>
              <a:t>Link Layer</a:t>
            </a:r>
          </a:p>
        </p:txBody>
      </p:sp>
      <p:sp>
        <p:nvSpPr>
          <p:cNvPr id="73731" name="Slide Number Placeholder 5">
            <a:extLst>
              <a:ext uri="{FF2B5EF4-FFF2-40B4-BE49-F238E27FC236}">
                <a16:creationId xmlns:a16="http://schemas.microsoft.com/office/drawing/2014/main" id="{9790475C-4443-48E4-B75D-A2A343673905}"/>
              </a:ext>
            </a:extLst>
          </p:cNvPr>
          <p:cNvSpPr>
            <a:spLocks noGrp="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4FD44A54-ED16-4F14-88FA-5663515EA76A}" type="slidenum">
              <a:rPr lang="en-US" altLang="en-US" sz="1200" smtClean="0">
                <a:latin typeface="Arial" panose="020B0604020202020204" pitchFamily="34" charset="0"/>
              </a:rPr>
              <a:pPr>
                <a:lnSpc>
                  <a:spcPct val="100000"/>
                </a:lnSpc>
                <a:spcBef>
                  <a:spcPct val="0"/>
                </a:spcBef>
                <a:buClrTx/>
                <a:buSzTx/>
                <a:buFontTx/>
                <a:buNone/>
              </a:pPr>
              <a:t>35</a:t>
            </a:fld>
            <a:endParaRPr lang="en-US" altLang="en-US" sz="1200">
              <a:latin typeface="Arial" panose="020B0604020202020204" pitchFamily="34" charset="0"/>
            </a:endParaRPr>
          </a:p>
        </p:txBody>
      </p:sp>
      <p:sp>
        <p:nvSpPr>
          <p:cNvPr id="61444" name="Rectangle 2">
            <a:extLst>
              <a:ext uri="{FF2B5EF4-FFF2-40B4-BE49-F238E27FC236}">
                <a16:creationId xmlns:a16="http://schemas.microsoft.com/office/drawing/2014/main" id="{FEBA18FD-EDF0-460D-BAC0-B3FB4F435D25}"/>
              </a:ext>
            </a:extLst>
          </p:cNvPr>
          <p:cNvSpPr>
            <a:spLocks noGrp="1" noChangeArrowheads="1"/>
          </p:cNvSpPr>
          <p:nvPr>
            <p:ph type="title" idx="4294967295"/>
          </p:nvPr>
        </p:nvSpPr>
        <p:spPr>
          <a:xfrm>
            <a:off x="0" y="0"/>
            <a:ext cx="7772400" cy="1143000"/>
          </a:xfrm>
        </p:spPr>
        <p:txBody>
          <a:bodyPr/>
          <a:lstStyle/>
          <a:p>
            <a:pPr>
              <a:defRPr/>
            </a:pPr>
            <a:r>
              <a:rPr lang="en-US" dirty="0">
                <a:ea typeface="ＭＳ Ｐゴシック" charset="0"/>
                <a:cs typeface="+mj-cs"/>
              </a:rPr>
              <a:t>Ethernet switch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4">
            <a:extLst>
              <a:ext uri="{FF2B5EF4-FFF2-40B4-BE49-F238E27FC236}">
                <a16:creationId xmlns:a16="http://schemas.microsoft.com/office/drawing/2014/main" id="{7E455433-DF41-44A5-9ED4-72CD96A7754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cs typeface="Arial" panose="020B0604020202020204" pitchFamily="34" charset="0"/>
              </a:rPr>
              <a:t>Link Layer</a:t>
            </a:r>
          </a:p>
        </p:txBody>
      </p:sp>
      <p:sp>
        <p:nvSpPr>
          <p:cNvPr id="75779" name="Slide Number Placeholder 5">
            <a:extLst>
              <a:ext uri="{FF2B5EF4-FFF2-40B4-BE49-F238E27FC236}">
                <a16:creationId xmlns:a16="http://schemas.microsoft.com/office/drawing/2014/main" id="{686E08E6-02F8-4D22-ADC8-999F88AB66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33ABD4F5-F2D0-4CCF-A479-897BE2EFB012}" type="slidenum">
              <a:rPr lang="en-US" altLang="en-US" sz="1200" smtClean="0">
                <a:latin typeface="Arial" panose="020B0604020202020204" pitchFamily="34" charset="0"/>
              </a:rPr>
              <a:pPr>
                <a:lnSpc>
                  <a:spcPct val="100000"/>
                </a:lnSpc>
                <a:spcBef>
                  <a:spcPct val="0"/>
                </a:spcBef>
                <a:buClrTx/>
                <a:buSzTx/>
                <a:buFontTx/>
                <a:buNone/>
              </a:pPr>
              <a:t>36</a:t>
            </a:fld>
            <a:endParaRPr lang="en-US" altLang="en-US" sz="1200">
              <a:latin typeface="Arial" panose="020B0604020202020204" pitchFamily="34" charset="0"/>
            </a:endParaRPr>
          </a:p>
        </p:txBody>
      </p:sp>
      <p:sp>
        <p:nvSpPr>
          <p:cNvPr id="62468" name="Rectangle 2">
            <a:extLst>
              <a:ext uri="{FF2B5EF4-FFF2-40B4-BE49-F238E27FC236}">
                <a16:creationId xmlns:a16="http://schemas.microsoft.com/office/drawing/2014/main" id="{9818B63B-6D61-4EE4-9202-ABD4F68B0155}"/>
              </a:ext>
            </a:extLst>
          </p:cNvPr>
          <p:cNvSpPr>
            <a:spLocks noGrp="1" noChangeArrowheads="1"/>
          </p:cNvSpPr>
          <p:nvPr>
            <p:ph type="title"/>
          </p:nvPr>
        </p:nvSpPr>
        <p:spPr>
          <a:xfrm>
            <a:off x="288925" y="136525"/>
            <a:ext cx="8469313" cy="1143000"/>
          </a:xfrm>
        </p:spPr>
        <p:txBody>
          <a:bodyPr/>
          <a:lstStyle/>
          <a:p>
            <a:pPr>
              <a:defRPr/>
            </a:pPr>
            <a:r>
              <a:rPr lang="en-US" sz="3600">
                <a:ea typeface="ＭＳ Ｐゴシック" charset="0"/>
                <a:cs typeface="+mj-cs"/>
              </a:rPr>
              <a:t>Switch: </a:t>
            </a:r>
            <a:r>
              <a:rPr lang="en-US" sz="3600" i="1">
                <a:ea typeface="ＭＳ Ｐゴシック" charset="0"/>
                <a:cs typeface="+mj-cs"/>
              </a:rPr>
              <a:t>multiple</a:t>
            </a:r>
            <a:r>
              <a:rPr lang="en-US" sz="3600">
                <a:ea typeface="ＭＳ Ｐゴシック" charset="0"/>
                <a:cs typeface="+mj-cs"/>
              </a:rPr>
              <a:t> simultaneous transmissions</a:t>
            </a:r>
          </a:p>
        </p:txBody>
      </p:sp>
      <p:sp>
        <p:nvSpPr>
          <p:cNvPr id="75781" name="Rectangle 3">
            <a:extLst>
              <a:ext uri="{FF2B5EF4-FFF2-40B4-BE49-F238E27FC236}">
                <a16:creationId xmlns:a16="http://schemas.microsoft.com/office/drawing/2014/main" id="{A439A96D-EBCB-4308-BBDA-56D6A88683A7}"/>
              </a:ext>
            </a:extLst>
          </p:cNvPr>
          <p:cNvSpPr>
            <a:spLocks noGrp="1" noChangeArrowheads="1"/>
          </p:cNvSpPr>
          <p:nvPr>
            <p:ph type="body" idx="1"/>
          </p:nvPr>
        </p:nvSpPr>
        <p:spPr>
          <a:xfrm>
            <a:off x="392113" y="1393825"/>
            <a:ext cx="4503737" cy="4576763"/>
          </a:xfrm>
        </p:spPr>
        <p:txBody>
          <a:bodyPr/>
          <a:lstStyle/>
          <a:p>
            <a:pPr>
              <a:lnSpc>
                <a:spcPct val="90000"/>
              </a:lnSpc>
            </a:pPr>
            <a:r>
              <a:rPr lang="en-US" altLang="en-US" sz="2400" dirty="0"/>
              <a:t>hosts have dedicated, direct connection to switch</a:t>
            </a:r>
          </a:p>
          <a:p>
            <a:pPr>
              <a:lnSpc>
                <a:spcPct val="90000"/>
              </a:lnSpc>
            </a:pPr>
            <a:r>
              <a:rPr lang="en-US" altLang="en-US" sz="2400" dirty="0"/>
              <a:t>switches buffer packets</a:t>
            </a:r>
          </a:p>
          <a:p>
            <a:pPr>
              <a:lnSpc>
                <a:spcPct val="90000"/>
              </a:lnSpc>
            </a:pPr>
            <a:r>
              <a:rPr lang="en-US" altLang="en-US" sz="2400" dirty="0"/>
              <a:t>Ethernet protocol used on </a:t>
            </a:r>
            <a:r>
              <a:rPr lang="en-US" altLang="en-US" sz="2400" i="1" dirty="0"/>
              <a:t>each</a:t>
            </a:r>
            <a:r>
              <a:rPr lang="en-US" altLang="en-US" sz="2400" dirty="0"/>
              <a:t> incoming link, but no collisions; full duplex</a:t>
            </a:r>
          </a:p>
          <a:p>
            <a:pPr lvl="1"/>
            <a:r>
              <a:rPr lang="en-US" altLang="en-US" dirty="0"/>
              <a:t>each link is its own collision domain</a:t>
            </a:r>
          </a:p>
          <a:p>
            <a:pPr>
              <a:lnSpc>
                <a:spcPct val="90000"/>
              </a:lnSpc>
            </a:pPr>
            <a:r>
              <a:rPr lang="en-US" altLang="en-US" sz="2400" i="1" dirty="0">
                <a:solidFill>
                  <a:srgbClr val="CC0000"/>
                </a:solidFill>
              </a:rPr>
              <a:t>switching:</a:t>
            </a:r>
            <a:r>
              <a:rPr lang="en-US" altLang="en-US" sz="2400" dirty="0">
                <a:solidFill>
                  <a:srgbClr val="CC0000"/>
                </a:solidFill>
              </a:rPr>
              <a:t> </a:t>
            </a:r>
            <a:r>
              <a:rPr lang="en-US" altLang="en-US" sz="2400" dirty="0"/>
              <a:t>A-to-A</a:t>
            </a:r>
            <a:r>
              <a:rPr lang="ja-JP" altLang="en-US" sz="2400" dirty="0"/>
              <a:t>’</a:t>
            </a:r>
            <a:r>
              <a:rPr lang="en-US" altLang="ja-JP" sz="2400" dirty="0"/>
              <a:t> and B-to-B</a:t>
            </a:r>
            <a:r>
              <a:rPr lang="ja-JP" altLang="en-US" sz="2400" dirty="0"/>
              <a:t>’</a:t>
            </a:r>
            <a:r>
              <a:rPr lang="en-US" altLang="ja-JP" sz="2400" dirty="0"/>
              <a:t> can transmit simultaneously, without collisions </a:t>
            </a:r>
            <a:endParaRPr lang="en-US" altLang="en-US" sz="2400" dirty="0"/>
          </a:p>
        </p:txBody>
      </p:sp>
      <p:grpSp>
        <p:nvGrpSpPr>
          <p:cNvPr id="75782" name="Group 1">
            <a:extLst>
              <a:ext uri="{FF2B5EF4-FFF2-40B4-BE49-F238E27FC236}">
                <a16:creationId xmlns:a16="http://schemas.microsoft.com/office/drawing/2014/main" id="{943C7A78-5129-4FCE-9070-B8EAB25C6E25}"/>
              </a:ext>
            </a:extLst>
          </p:cNvPr>
          <p:cNvGrpSpPr>
            <a:grpSpLocks/>
          </p:cNvGrpSpPr>
          <p:nvPr/>
        </p:nvGrpSpPr>
        <p:grpSpPr bwMode="auto">
          <a:xfrm>
            <a:off x="5106988" y="1425575"/>
            <a:ext cx="3660775" cy="4283075"/>
            <a:chOff x="5106576" y="1425893"/>
            <a:chExt cx="3661504" cy="4282976"/>
          </a:xfrm>
        </p:grpSpPr>
        <p:sp>
          <p:nvSpPr>
            <p:cNvPr id="75784" name="Text Box 34">
              <a:extLst>
                <a:ext uri="{FF2B5EF4-FFF2-40B4-BE49-F238E27FC236}">
                  <a16:creationId xmlns:a16="http://schemas.microsoft.com/office/drawing/2014/main" id="{4AE1383B-090A-46D7-8D05-06B6B07909B9}"/>
                </a:ext>
              </a:extLst>
            </p:cNvPr>
            <p:cNvSpPr txBox="1">
              <a:spLocks noChangeArrowheads="1"/>
            </p:cNvSpPr>
            <p:nvPr/>
          </p:nvSpPr>
          <p:spPr bwMode="auto">
            <a:xfrm>
              <a:off x="5827445" y="5062772"/>
              <a:ext cx="2710402" cy="64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cs typeface="Arial" panose="020B0604020202020204" pitchFamily="34" charset="0"/>
                </a:rPr>
                <a:t>switch with six interfaces</a:t>
              </a:r>
            </a:p>
            <a:p>
              <a:pPr algn="ctr">
                <a:lnSpc>
                  <a:spcPct val="100000"/>
                </a:lnSpc>
                <a:spcBef>
                  <a:spcPct val="0"/>
                </a:spcBef>
                <a:buClrTx/>
                <a:buSzTx/>
                <a:buFontTx/>
                <a:buNone/>
              </a:pPr>
              <a:r>
                <a:rPr lang="en-US" altLang="en-US" sz="1800">
                  <a:latin typeface="Arial" panose="020B0604020202020204" pitchFamily="34" charset="0"/>
                  <a:cs typeface="Arial" panose="020B0604020202020204" pitchFamily="34" charset="0"/>
                </a:rPr>
                <a:t>(</a:t>
              </a:r>
              <a:r>
                <a:rPr lang="en-US" altLang="en-US" sz="1800">
                  <a:solidFill>
                    <a:srgbClr val="FF0000"/>
                  </a:solidFill>
                  <a:latin typeface="Arial" panose="020B0604020202020204" pitchFamily="34" charset="0"/>
                  <a:cs typeface="Arial" panose="020B0604020202020204" pitchFamily="34" charset="0"/>
                </a:rPr>
                <a:t>1,2,3,4,5,6</a:t>
              </a:r>
              <a:r>
                <a:rPr lang="en-US" altLang="en-US" sz="1800">
                  <a:latin typeface="Arial" panose="020B0604020202020204" pitchFamily="34" charset="0"/>
                  <a:cs typeface="Arial" panose="020B0604020202020204" pitchFamily="34" charset="0"/>
                </a:rPr>
                <a:t>)</a:t>
              </a:r>
              <a:r>
                <a:rPr lang="en-US" altLang="en-US" sz="1800" i="0">
                  <a:latin typeface="Arial" panose="020B0604020202020204" pitchFamily="34" charset="0"/>
                  <a:cs typeface="Arial" panose="020B0604020202020204" pitchFamily="34" charset="0"/>
                </a:rPr>
                <a:t>  </a:t>
              </a:r>
            </a:p>
          </p:txBody>
        </p:sp>
        <p:grpSp>
          <p:nvGrpSpPr>
            <p:cNvPr id="75785" name="Group 34">
              <a:extLst>
                <a:ext uri="{FF2B5EF4-FFF2-40B4-BE49-F238E27FC236}">
                  <a16:creationId xmlns:a16="http://schemas.microsoft.com/office/drawing/2014/main" id="{66523EA4-8F44-484A-BC8D-D5BEDF987863}"/>
                </a:ext>
              </a:extLst>
            </p:cNvPr>
            <p:cNvGrpSpPr>
              <a:grpSpLocks/>
            </p:cNvGrpSpPr>
            <p:nvPr/>
          </p:nvGrpSpPr>
          <p:grpSpPr bwMode="auto">
            <a:xfrm>
              <a:off x="5106576" y="1425893"/>
              <a:ext cx="3661504" cy="3600334"/>
              <a:chOff x="731524" y="1819788"/>
              <a:chExt cx="3661504" cy="3600334"/>
            </a:xfrm>
          </p:grpSpPr>
          <p:sp>
            <p:nvSpPr>
              <p:cNvPr id="75786" name="Text Box 23">
                <a:extLst>
                  <a:ext uri="{FF2B5EF4-FFF2-40B4-BE49-F238E27FC236}">
                    <a16:creationId xmlns:a16="http://schemas.microsoft.com/office/drawing/2014/main" id="{9CA644C9-AAA9-4443-85FA-4FE4FB0FBA9C}"/>
                  </a:ext>
                </a:extLst>
              </p:cNvPr>
              <p:cNvSpPr txBox="1">
                <a:spLocks noChangeArrowheads="1"/>
              </p:cNvSpPr>
              <p:nvPr/>
            </p:nvSpPr>
            <p:spPr bwMode="auto">
              <a:xfrm>
                <a:off x="2655957" y="1819788"/>
                <a:ext cx="350907"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A</a:t>
                </a:r>
              </a:p>
            </p:txBody>
          </p:sp>
          <p:sp>
            <p:nvSpPr>
              <p:cNvPr id="75787" name="Text Box 24">
                <a:extLst>
                  <a:ext uri="{FF2B5EF4-FFF2-40B4-BE49-F238E27FC236}">
                    <a16:creationId xmlns:a16="http://schemas.microsoft.com/office/drawing/2014/main" id="{976BA061-BF21-4B53-8958-846BDB0881DA}"/>
                  </a:ext>
                </a:extLst>
              </p:cNvPr>
              <p:cNvSpPr txBox="1">
                <a:spLocks noChangeArrowheads="1"/>
              </p:cNvSpPr>
              <p:nvPr/>
            </p:nvSpPr>
            <p:spPr bwMode="auto">
              <a:xfrm>
                <a:off x="2371738" y="5050277"/>
                <a:ext cx="371549" cy="36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A</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5788" name="Text Box 25">
                <a:extLst>
                  <a:ext uri="{FF2B5EF4-FFF2-40B4-BE49-F238E27FC236}">
                    <a16:creationId xmlns:a16="http://schemas.microsoft.com/office/drawing/2014/main" id="{436B8C3B-7B2E-45AD-8CD4-2EEE17DE846C}"/>
                  </a:ext>
                </a:extLst>
              </p:cNvPr>
              <p:cNvSpPr txBox="1">
                <a:spLocks noChangeArrowheads="1"/>
              </p:cNvSpPr>
              <p:nvPr/>
            </p:nvSpPr>
            <p:spPr bwMode="auto">
              <a:xfrm>
                <a:off x="3988134" y="2419849"/>
                <a:ext cx="338205"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B</a:t>
                </a:r>
              </a:p>
            </p:txBody>
          </p:sp>
          <p:sp>
            <p:nvSpPr>
              <p:cNvPr id="75789" name="Text Box 26">
                <a:extLst>
                  <a:ext uri="{FF2B5EF4-FFF2-40B4-BE49-F238E27FC236}">
                    <a16:creationId xmlns:a16="http://schemas.microsoft.com/office/drawing/2014/main" id="{126D92BF-41B3-47C2-8DBB-183A4269D382}"/>
                  </a:ext>
                </a:extLst>
              </p:cNvPr>
              <p:cNvSpPr txBox="1">
                <a:spLocks noChangeArrowheads="1"/>
              </p:cNvSpPr>
              <p:nvPr/>
            </p:nvSpPr>
            <p:spPr bwMode="auto">
              <a:xfrm>
                <a:off x="995101" y="4188283"/>
                <a:ext cx="390603"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B</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5790" name="Text Box 27">
                <a:extLst>
                  <a:ext uri="{FF2B5EF4-FFF2-40B4-BE49-F238E27FC236}">
                    <a16:creationId xmlns:a16="http://schemas.microsoft.com/office/drawing/2014/main" id="{13D345B1-2234-4906-9BEF-9617E0AD4605}"/>
                  </a:ext>
                </a:extLst>
              </p:cNvPr>
              <p:cNvSpPr txBox="1">
                <a:spLocks noChangeArrowheads="1"/>
              </p:cNvSpPr>
              <p:nvPr/>
            </p:nvSpPr>
            <p:spPr bwMode="auto">
              <a:xfrm>
                <a:off x="3740435" y="4188283"/>
                <a:ext cx="350908"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C</a:t>
                </a:r>
              </a:p>
            </p:txBody>
          </p:sp>
          <p:sp>
            <p:nvSpPr>
              <p:cNvPr id="75791" name="Text Box 28">
                <a:extLst>
                  <a:ext uri="{FF2B5EF4-FFF2-40B4-BE49-F238E27FC236}">
                    <a16:creationId xmlns:a16="http://schemas.microsoft.com/office/drawing/2014/main" id="{0E2B8723-D912-4F52-922B-FD585B2CE31D}"/>
                  </a:ext>
                </a:extLst>
              </p:cNvPr>
              <p:cNvSpPr txBox="1">
                <a:spLocks noChangeArrowheads="1"/>
              </p:cNvSpPr>
              <p:nvPr/>
            </p:nvSpPr>
            <p:spPr bwMode="auto">
              <a:xfrm>
                <a:off x="1123714" y="2465886"/>
                <a:ext cx="403305"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C</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5792" name="Line 17">
                <a:extLst>
                  <a:ext uri="{FF2B5EF4-FFF2-40B4-BE49-F238E27FC236}">
                    <a16:creationId xmlns:a16="http://schemas.microsoft.com/office/drawing/2014/main" id="{F3A2E3FE-2DCA-455F-817D-D6F89E537BCA}"/>
                  </a:ext>
                </a:extLst>
              </p:cNvPr>
              <p:cNvSpPr>
                <a:spLocks noChangeShapeType="1"/>
              </p:cNvSpPr>
              <p:nvPr/>
            </p:nvSpPr>
            <p:spPr bwMode="auto">
              <a:xfrm>
                <a:off x="1687389" y="3165957"/>
                <a:ext cx="720869" cy="2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5793" name="Line 18">
                <a:extLst>
                  <a:ext uri="{FF2B5EF4-FFF2-40B4-BE49-F238E27FC236}">
                    <a16:creationId xmlns:a16="http://schemas.microsoft.com/office/drawing/2014/main" id="{3D11DA45-F9B2-4ED1-AC00-BE83AF446153}"/>
                  </a:ext>
                </a:extLst>
              </p:cNvPr>
              <p:cNvSpPr>
                <a:spLocks noChangeShapeType="1"/>
              </p:cNvSpPr>
              <p:nvPr/>
            </p:nvSpPr>
            <p:spPr bwMode="auto">
              <a:xfrm>
                <a:off x="2673423" y="2872277"/>
                <a:ext cx="0" cy="504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5794" name="Line 19">
                <a:extLst>
                  <a:ext uri="{FF2B5EF4-FFF2-40B4-BE49-F238E27FC236}">
                    <a16:creationId xmlns:a16="http://schemas.microsoft.com/office/drawing/2014/main" id="{F99CCDD8-3598-43C5-950D-A51ED71A55EB}"/>
                  </a:ext>
                </a:extLst>
              </p:cNvPr>
              <p:cNvSpPr>
                <a:spLocks noChangeShapeType="1"/>
              </p:cNvSpPr>
              <p:nvPr/>
            </p:nvSpPr>
            <p:spPr bwMode="auto">
              <a:xfrm flipH="1">
                <a:off x="2863961" y="2996099"/>
                <a:ext cx="892353" cy="484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5795" name="Line 20">
                <a:extLst>
                  <a:ext uri="{FF2B5EF4-FFF2-40B4-BE49-F238E27FC236}">
                    <a16:creationId xmlns:a16="http://schemas.microsoft.com/office/drawing/2014/main" id="{7A9771C2-6652-49C0-A4E9-4E94CE5E9815}"/>
                  </a:ext>
                </a:extLst>
              </p:cNvPr>
              <p:cNvSpPr>
                <a:spLocks noChangeShapeType="1"/>
              </p:cNvSpPr>
              <p:nvPr/>
            </p:nvSpPr>
            <p:spPr bwMode="auto">
              <a:xfrm flipV="1">
                <a:off x="2673423" y="3605685"/>
                <a:ext cx="12703" cy="7095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5796" name="Group 45">
                <a:extLst>
                  <a:ext uri="{FF2B5EF4-FFF2-40B4-BE49-F238E27FC236}">
                    <a16:creationId xmlns:a16="http://schemas.microsoft.com/office/drawing/2014/main" id="{AC03627D-142E-4883-973C-DDF6FEE53EBE}"/>
                  </a:ext>
                </a:extLst>
              </p:cNvPr>
              <p:cNvGrpSpPr>
                <a:grpSpLocks/>
              </p:cNvGrpSpPr>
              <p:nvPr/>
            </p:nvGrpSpPr>
            <p:grpSpPr bwMode="auto">
              <a:xfrm>
                <a:off x="747936" y="2733042"/>
                <a:ext cx="914403" cy="690308"/>
                <a:chOff x="1046480" y="3962400"/>
                <a:chExt cx="1026163" cy="761428"/>
              </a:xfrm>
            </p:grpSpPr>
            <p:sp>
              <p:nvSpPr>
                <p:cNvPr id="80" name="Rectangle 48">
                  <a:extLst>
                    <a:ext uri="{FF2B5EF4-FFF2-40B4-BE49-F238E27FC236}">
                      <a16:creationId xmlns:a16="http://schemas.microsoft.com/office/drawing/2014/main" id="{35A78206-F4F5-4E7E-8180-E58BB7C433A8}"/>
                    </a:ext>
                  </a:extLst>
                </p:cNvPr>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5831" name="Group 49">
                  <a:extLst>
                    <a:ext uri="{FF2B5EF4-FFF2-40B4-BE49-F238E27FC236}">
                      <a16:creationId xmlns:a16="http://schemas.microsoft.com/office/drawing/2014/main" id="{939169AB-BC81-4771-A0E8-CA44F5535178}"/>
                    </a:ext>
                  </a:extLst>
                </p:cNvPr>
                <p:cNvGrpSpPr>
                  <a:grpSpLocks/>
                </p:cNvGrpSpPr>
                <p:nvPr/>
              </p:nvGrpSpPr>
              <p:grpSpPr bwMode="auto">
                <a:xfrm>
                  <a:off x="1046480" y="3962400"/>
                  <a:ext cx="936071" cy="761428"/>
                  <a:chOff x="-44" y="1473"/>
                  <a:chExt cx="981" cy="1105"/>
                </a:xfrm>
              </p:grpSpPr>
              <p:pic>
                <p:nvPicPr>
                  <p:cNvPr id="75832" name="Picture 50" descr="desktop_computer_stylized_medium">
                    <a:extLst>
                      <a:ext uri="{FF2B5EF4-FFF2-40B4-BE49-F238E27FC236}">
                        <a16:creationId xmlns:a16="http://schemas.microsoft.com/office/drawing/2014/main" id="{4D9B9F83-77F1-45F6-846F-7399DC6E8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3" name="Freeform 51">
                    <a:extLst>
                      <a:ext uri="{FF2B5EF4-FFF2-40B4-BE49-F238E27FC236}">
                        <a16:creationId xmlns:a16="http://schemas.microsoft.com/office/drawing/2014/main" id="{1DFB3595-A018-476C-8F7D-A6183A813D0A}"/>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5797" name="Group 46">
                <a:extLst>
                  <a:ext uri="{FF2B5EF4-FFF2-40B4-BE49-F238E27FC236}">
                    <a16:creationId xmlns:a16="http://schemas.microsoft.com/office/drawing/2014/main" id="{C2A639EB-5188-438A-AEF8-0EFEB2763EC8}"/>
                  </a:ext>
                </a:extLst>
              </p:cNvPr>
              <p:cNvGrpSpPr>
                <a:grpSpLocks/>
              </p:cNvGrpSpPr>
              <p:nvPr/>
            </p:nvGrpSpPr>
            <p:grpSpPr bwMode="auto">
              <a:xfrm>
                <a:off x="3539588" y="2669737"/>
                <a:ext cx="853440" cy="741680"/>
                <a:chOff x="7179310" y="4033520"/>
                <a:chExt cx="1009650" cy="855028"/>
              </a:xfrm>
            </p:grpSpPr>
            <p:grpSp>
              <p:nvGrpSpPr>
                <p:cNvPr id="75826" name="Group 44">
                  <a:extLst>
                    <a:ext uri="{FF2B5EF4-FFF2-40B4-BE49-F238E27FC236}">
                      <a16:creationId xmlns:a16="http://schemas.microsoft.com/office/drawing/2014/main" id="{49411C07-B114-4A25-8069-355146980B31}"/>
                    </a:ext>
                  </a:extLst>
                </p:cNvPr>
                <p:cNvGrpSpPr>
                  <a:grpSpLocks/>
                </p:cNvGrpSpPr>
                <p:nvPr/>
              </p:nvGrpSpPr>
              <p:grpSpPr bwMode="auto">
                <a:xfrm>
                  <a:off x="7179310" y="4033520"/>
                  <a:ext cx="1009650" cy="855028"/>
                  <a:chOff x="-44" y="1473"/>
                  <a:chExt cx="981" cy="1105"/>
                </a:xfrm>
              </p:grpSpPr>
              <p:pic>
                <p:nvPicPr>
                  <p:cNvPr id="75828" name="Picture 45" descr="desktop_computer_stylized_medium">
                    <a:extLst>
                      <a:ext uri="{FF2B5EF4-FFF2-40B4-BE49-F238E27FC236}">
                        <a16:creationId xmlns:a16="http://schemas.microsoft.com/office/drawing/2014/main" id="{CED470B2-3EC2-44C8-8EBD-C61F20EC0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9" name="Freeform 46">
                    <a:extLst>
                      <a:ext uri="{FF2B5EF4-FFF2-40B4-BE49-F238E27FC236}">
                        <a16:creationId xmlns:a16="http://schemas.microsoft.com/office/drawing/2014/main" id="{3DED55B4-46A2-45DC-8203-9EAE547E786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7" name="Rectangle 43">
                  <a:extLst>
                    <a:ext uri="{FF2B5EF4-FFF2-40B4-BE49-F238E27FC236}">
                      <a16:creationId xmlns:a16="http://schemas.microsoft.com/office/drawing/2014/main" id="{0B1A7513-7225-4A8F-95B0-E1F0741F6605}"/>
                    </a:ext>
                  </a:extLst>
                </p:cNvPr>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sp>
            <p:nvSpPr>
              <p:cNvPr id="48" name="Rectangle 43">
                <a:extLst>
                  <a:ext uri="{FF2B5EF4-FFF2-40B4-BE49-F238E27FC236}">
                    <a16:creationId xmlns:a16="http://schemas.microsoft.com/office/drawing/2014/main" id="{700CE91B-BD96-400E-9C39-7032B0409AE4}"/>
                  </a:ext>
                </a:extLst>
              </p:cNvPr>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5799" name="Group 44">
                <a:extLst>
                  <a:ext uri="{FF2B5EF4-FFF2-40B4-BE49-F238E27FC236}">
                    <a16:creationId xmlns:a16="http://schemas.microsoft.com/office/drawing/2014/main" id="{C219E874-1FA1-4AA7-B60F-E7ED31F142A2}"/>
                  </a:ext>
                </a:extLst>
              </p:cNvPr>
              <p:cNvGrpSpPr>
                <a:grpSpLocks/>
              </p:cNvGrpSpPr>
              <p:nvPr/>
            </p:nvGrpSpPr>
            <p:grpSpPr bwMode="auto">
              <a:xfrm>
                <a:off x="2233637" y="2138292"/>
                <a:ext cx="853440" cy="741680"/>
                <a:chOff x="-44" y="1473"/>
                <a:chExt cx="981" cy="1105"/>
              </a:xfrm>
            </p:grpSpPr>
            <p:pic>
              <p:nvPicPr>
                <p:cNvPr id="75824" name="Picture 45" descr="desktop_computer_stylized_medium">
                  <a:extLst>
                    <a:ext uri="{FF2B5EF4-FFF2-40B4-BE49-F238E27FC236}">
                      <a16:creationId xmlns:a16="http://schemas.microsoft.com/office/drawing/2014/main" id="{3FE3E261-8C89-4573-B283-7E60C3E4A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5" name="Freeform 46">
                  <a:extLst>
                    <a:ext uri="{FF2B5EF4-FFF2-40B4-BE49-F238E27FC236}">
                      <a16:creationId xmlns:a16="http://schemas.microsoft.com/office/drawing/2014/main" id="{3429DB45-59DD-40DF-8039-C4B126222D1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5800" name="Group 49">
                <a:extLst>
                  <a:ext uri="{FF2B5EF4-FFF2-40B4-BE49-F238E27FC236}">
                    <a16:creationId xmlns:a16="http://schemas.microsoft.com/office/drawing/2014/main" id="{26750F68-46D8-4129-A05F-74D4CF29245D}"/>
                  </a:ext>
                </a:extLst>
              </p:cNvPr>
              <p:cNvGrpSpPr>
                <a:grpSpLocks/>
              </p:cNvGrpSpPr>
              <p:nvPr/>
            </p:nvGrpSpPr>
            <p:grpSpPr bwMode="auto">
              <a:xfrm>
                <a:off x="2060917" y="4279843"/>
                <a:ext cx="853440" cy="835329"/>
                <a:chOff x="8077200" y="3320111"/>
                <a:chExt cx="853440" cy="835329"/>
              </a:xfrm>
            </p:grpSpPr>
            <p:sp>
              <p:nvSpPr>
                <p:cNvPr id="70" name="Rectangle 43">
                  <a:extLst>
                    <a:ext uri="{FF2B5EF4-FFF2-40B4-BE49-F238E27FC236}">
                      <a16:creationId xmlns:a16="http://schemas.microsoft.com/office/drawing/2014/main" id="{B97158CA-394E-4E50-AA91-55115FDE5FD0}"/>
                    </a:ext>
                  </a:extLst>
                </p:cNvPr>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5821" name="Group 44">
                  <a:extLst>
                    <a:ext uri="{FF2B5EF4-FFF2-40B4-BE49-F238E27FC236}">
                      <a16:creationId xmlns:a16="http://schemas.microsoft.com/office/drawing/2014/main" id="{15C8F039-52F6-4C8E-90CD-C9CE5EC790F3}"/>
                    </a:ext>
                  </a:extLst>
                </p:cNvPr>
                <p:cNvGrpSpPr>
                  <a:grpSpLocks/>
                </p:cNvGrpSpPr>
                <p:nvPr/>
              </p:nvGrpSpPr>
              <p:grpSpPr bwMode="auto">
                <a:xfrm>
                  <a:off x="8077200" y="3413760"/>
                  <a:ext cx="853440" cy="741680"/>
                  <a:chOff x="-44" y="1473"/>
                  <a:chExt cx="981" cy="1105"/>
                </a:xfrm>
              </p:grpSpPr>
              <p:pic>
                <p:nvPicPr>
                  <p:cNvPr id="75822" name="Picture 45" descr="desktop_computer_stylized_medium">
                    <a:extLst>
                      <a:ext uri="{FF2B5EF4-FFF2-40B4-BE49-F238E27FC236}">
                        <a16:creationId xmlns:a16="http://schemas.microsoft.com/office/drawing/2014/main" id="{7B0D321F-8332-4A1E-B380-E0DA794E7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a:extLst>
                      <a:ext uri="{FF2B5EF4-FFF2-40B4-BE49-F238E27FC236}">
                        <a16:creationId xmlns:a16="http://schemas.microsoft.com/office/drawing/2014/main" id="{53FEBF53-4787-42CD-8697-A0BA90F613A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75801" name="Picture 3">
                <a:extLst>
                  <a:ext uri="{FF2B5EF4-FFF2-40B4-BE49-F238E27FC236}">
                    <a16:creationId xmlns:a16="http://schemas.microsoft.com/office/drawing/2014/main" id="{5B782438-20F7-4118-9A18-7FA1DADCF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802" name="Group 51">
                <a:extLst>
                  <a:ext uri="{FF2B5EF4-FFF2-40B4-BE49-F238E27FC236}">
                    <a16:creationId xmlns:a16="http://schemas.microsoft.com/office/drawing/2014/main" id="{226EE1D0-76E0-49FF-9813-ED4895A57BC2}"/>
                  </a:ext>
                </a:extLst>
              </p:cNvPr>
              <p:cNvGrpSpPr>
                <a:grpSpLocks/>
              </p:cNvGrpSpPr>
              <p:nvPr/>
            </p:nvGrpSpPr>
            <p:grpSpPr bwMode="auto">
              <a:xfrm>
                <a:off x="731524" y="3616962"/>
                <a:ext cx="914403" cy="690308"/>
                <a:chOff x="1046480" y="3962400"/>
                <a:chExt cx="1026163" cy="761428"/>
              </a:xfrm>
            </p:grpSpPr>
            <p:sp>
              <p:nvSpPr>
                <p:cNvPr id="66" name="Rectangle 48">
                  <a:extLst>
                    <a:ext uri="{FF2B5EF4-FFF2-40B4-BE49-F238E27FC236}">
                      <a16:creationId xmlns:a16="http://schemas.microsoft.com/office/drawing/2014/main" id="{3FA906F1-5BBB-4187-9909-090E4EAB6ED8}"/>
                    </a:ext>
                  </a:extLst>
                </p:cNvPr>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5817" name="Group 49">
                  <a:extLst>
                    <a:ext uri="{FF2B5EF4-FFF2-40B4-BE49-F238E27FC236}">
                      <a16:creationId xmlns:a16="http://schemas.microsoft.com/office/drawing/2014/main" id="{19174B0D-3E93-4ED1-8AB7-A2A4952AA6B1}"/>
                    </a:ext>
                  </a:extLst>
                </p:cNvPr>
                <p:cNvGrpSpPr>
                  <a:grpSpLocks/>
                </p:cNvGrpSpPr>
                <p:nvPr/>
              </p:nvGrpSpPr>
              <p:grpSpPr bwMode="auto">
                <a:xfrm>
                  <a:off x="1046480" y="3962400"/>
                  <a:ext cx="936071" cy="761428"/>
                  <a:chOff x="-44" y="1473"/>
                  <a:chExt cx="981" cy="1105"/>
                </a:xfrm>
              </p:grpSpPr>
              <p:pic>
                <p:nvPicPr>
                  <p:cNvPr id="75818" name="Picture 50" descr="desktop_computer_stylized_medium">
                    <a:extLst>
                      <a:ext uri="{FF2B5EF4-FFF2-40B4-BE49-F238E27FC236}">
                        <a16:creationId xmlns:a16="http://schemas.microsoft.com/office/drawing/2014/main" id="{3C926A74-D41A-483F-A9D7-52E13B6F0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9" name="Freeform 51">
                    <a:extLst>
                      <a:ext uri="{FF2B5EF4-FFF2-40B4-BE49-F238E27FC236}">
                        <a16:creationId xmlns:a16="http://schemas.microsoft.com/office/drawing/2014/main" id="{9AECAAE7-DA13-48B1-8F4E-8DF8B3EBDAFE}"/>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5803" name="Group 52">
                <a:extLst>
                  <a:ext uri="{FF2B5EF4-FFF2-40B4-BE49-F238E27FC236}">
                    <a16:creationId xmlns:a16="http://schemas.microsoft.com/office/drawing/2014/main" id="{460DF802-3B10-4DD9-A857-4ACD24B9564C}"/>
                  </a:ext>
                </a:extLst>
              </p:cNvPr>
              <p:cNvGrpSpPr>
                <a:grpSpLocks/>
              </p:cNvGrpSpPr>
              <p:nvPr/>
            </p:nvGrpSpPr>
            <p:grpSpPr bwMode="auto">
              <a:xfrm>
                <a:off x="3410634" y="3567725"/>
                <a:ext cx="853440" cy="741680"/>
                <a:chOff x="7179310" y="4033520"/>
                <a:chExt cx="1009650" cy="855028"/>
              </a:xfrm>
            </p:grpSpPr>
            <p:grpSp>
              <p:nvGrpSpPr>
                <p:cNvPr id="75812" name="Group 44">
                  <a:extLst>
                    <a:ext uri="{FF2B5EF4-FFF2-40B4-BE49-F238E27FC236}">
                      <a16:creationId xmlns:a16="http://schemas.microsoft.com/office/drawing/2014/main" id="{5875B4C2-E3A2-4258-AA62-29E16C9D3E00}"/>
                    </a:ext>
                  </a:extLst>
                </p:cNvPr>
                <p:cNvGrpSpPr>
                  <a:grpSpLocks/>
                </p:cNvGrpSpPr>
                <p:nvPr/>
              </p:nvGrpSpPr>
              <p:grpSpPr bwMode="auto">
                <a:xfrm>
                  <a:off x="7179310" y="4033520"/>
                  <a:ext cx="1009650" cy="855028"/>
                  <a:chOff x="-44" y="1473"/>
                  <a:chExt cx="981" cy="1105"/>
                </a:xfrm>
              </p:grpSpPr>
              <p:pic>
                <p:nvPicPr>
                  <p:cNvPr id="75814" name="Picture 45" descr="desktop_computer_stylized_medium">
                    <a:extLst>
                      <a:ext uri="{FF2B5EF4-FFF2-40B4-BE49-F238E27FC236}">
                        <a16:creationId xmlns:a16="http://schemas.microsoft.com/office/drawing/2014/main" id="{E77E1EB7-91EC-4971-83A9-CD21D76DB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5" name="Freeform 46">
                    <a:extLst>
                      <a:ext uri="{FF2B5EF4-FFF2-40B4-BE49-F238E27FC236}">
                        <a16:creationId xmlns:a16="http://schemas.microsoft.com/office/drawing/2014/main" id="{0AAFBD1C-3DF2-40DB-A866-3F9167DD4D1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63" name="Rectangle 43">
                  <a:extLst>
                    <a:ext uri="{FF2B5EF4-FFF2-40B4-BE49-F238E27FC236}">
                      <a16:creationId xmlns:a16="http://schemas.microsoft.com/office/drawing/2014/main" id="{B88CC007-4C36-484F-9DAC-9997FEC6100D}"/>
                    </a:ext>
                  </a:extLst>
                </p:cNvPr>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sp>
            <p:nvSpPr>
              <p:cNvPr id="75804" name="Line 17">
                <a:extLst>
                  <a:ext uri="{FF2B5EF4-FFF2-40B4-BE49-F238E27FC236}">
                    <a16:creationId xmlns:a16="http://schemas.microsoft.com/office/drawing/2014/main" id="{556FA651-A446-40DC-BAF5-48CDB5372118}"/>
                  </a:ext>
                </a:extLst>
              </p:cNvPr>
              <p:cNvSpPr>
                <a:spLocks noChangeShapeType="1"/>
              </p:cNvSpPr>
              <p:nvPr/>
            </p:nvSpPr>
            <p:spPr bwMode="auto">
              <a:xfrm flipV="1">
                <a:off x="1660396" y="3600922"/>
                <a:ext cx="744686" cy="4508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5805" name="Line 19">
                <a:extLst>
                  <a:ext uri="{FF2B5EF4-FFF2-40B4-BE49-F238E27FC236}">
                    <a16:creationId xmlns:a16="http://schemas.microsoft.com/office/drawing/2014/main" id="{688C04AB-2F14-4C05-964E-49C9479C82AB}"/>
                  </a:ext>
                </a:extLst>
              </p:cNvPr>
              <p:cNvSpPr>
                <a:spLocks noChangeShapeType="1"/>
              </p:cNvSpPr>
              <p:nvPr/>
            </p:nvSpPr>
            <p:spPr bwMode="auto">
              <a:xfrm flipH="1" flipV="1">
                <a:off x="2968756" y="3545361"/>
                <a:ext cx="646242" cy="3381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5806" name="Text Box 35">
                <a:extLst>
                  <a:ext uri="{FF2B5EF4-FFF2-40B4-BE49-F238E27FC236}">
                    <a16:creationId xmlns:a16="http://schemas.microsoft.com/office/drawing/2014/main" id="{2BD6CED8-21CC-40F9-AD8A-27D8228A4D2B}"/>
                  </a:ext>
                </a:extLst>
              </p:cNvPr>
              <p:cNvSpPr txBox="1">
                <a:spLocks noChangeArrowheads="1"/>
              </p:cNvSpPr>
              <p:nvPr/>
            </p:nvSpPr>
            <p:spPr bwMode="auto">
              <a:xfrm>
                <a:off x="2401907" y="3026260"/>
                <a:ext cx="312799" cy="36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1</a:t>
                </a:r>
              </a:p>
            </p:txBody>
          </p:sp>
          <p:sp>
            <p:nvSpPr>
              <p:cNvPr id="75807" name="Text Box 36">
                <a:extLst>
                  <a:ext uri="{FF2B5EF4-FFF2-40B4-BE49-F238E27FC236}">
                    <a16:creationId xmlns:a16="http://schemas.microsoft.com/office/drawing/2014/main" id="{D1479A99-7F1F-42C1-86A3-446C057D1E5B}"/>
                  </a:ext>
                </a:extLst>
              </p:cNvPr>
              <p:cNvSpPr txBox="1">
                <a:spLocks noChangeArrowheads="1"/>
              </p:cNvSpPr>
              <p:nvPr/>
            </p:nvSpPr>
            <p:spPr bwMode="auto">
              <a:xfrm>
                <a:off x="2903656" y="3051660"/>
                <a:ext cx="323914"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2</a:t>
                </a:r>
              </a:p>
            </p:txBody>
          </p:sp>
          <p:sp>
            <p:nvSpPr>
              <p:cNvPr id="75808" name="Text Box 37">
                <a:extLst>
                  <a:ext uri="{FF2B5EF4-FFF2-40B4-BE49-F238E27FC236}">
                    <a16:creationId xmlns:a16="http://schemas.microsoft.com/office/drawing/2014/main" id="{F07651A9-B9FB-459D-B524-80D3BD6890AC}"/>
                  </a:ext>
                </a:extLst>
              </p:cNvPr>
              <p:cNvSpPr txBox="1">
                <a:spLocks noChangeArrowheads="1"/>
              </p:cNvSpPr>
              <p:nvPr/>
            </p:nvSpPr>
            <p:spPr bwMode="auto">
              <a:xfrm>
                <a:off x="3125951" y="3710457"/>
                <a:ext cx="322326" cy="36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3</a:t>
                </a:r>
              </a:p>
            </p:txBody>
          </p:sp>
          <p:sp>
            <p:nvSpPr>
              <p:cNvPr id="75809" name="Text Box 38">
                <a:extLst>
                  <a:ext uri="{FF2B5EF4-FFF2-40B4-BE49-F238E27FC236}">
                    <a16:creationId xmlns:a16="http://schemas.microsoft.com/office/drawing/2014/main" id="{9E456934-BC61-4A27-95B1-D88BCC45A4F2}"/>
                  </a:ext>
                </a:extLst>
              </p:cNvPr>
              <p:cNvSpPr txBox="1">
                <a:spLocks noChangeArrowheads="1"/>
              </p:cNvSpPr>
              <p:nvPr/>
            </p:nvSpPr>
            <p:spPr bwMode="auto">
              <a:xfrm>
                <a:off x="2640079" y="3654896"/>
                <a:ext cx="323914"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4</a:t>
                </a:r>
              </a:p>
            </p:txBody>
          </p:sp>
          <p:sp>
            <p:nvSpPr>
              <p:cNvPr id="75810" name="Text Box 39">
                <a:extLst>
                  <a:ext uri="{FF2B5EF4-FFF2-40B4-BE49-F238E27FC236}">
                    <a16:creationId xmlns:a16="http://schemas.microsoft.com/office/drawing/2014/main" id="{81203C25-DBD8-4520-B920-5473F6BDEA4C}"/>
                  </a:ext>
                </a:extLst>
              </p:cNvPr>
              <p:cNvSpPr txBox="1">
                <a:spLocks noChangeArrowheads="1"/>
              </p:cNvSpPr>
              <p:nvPr/>
            </p:nvSpPr>
            <p:spPr bwMode="auto">
              <a:xfrm>
                <a:off x="2070052" y="3704108"/>
                <a:ext cx="323914" cy="36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5</a:t>
                </a:r>
              </a:p>
            </p:txBody>
          </p:sp>
          <p:sp>
            <p:nvSpPr>
              <p:cNvPr id="75811" name="Text Box 40">
                <a:extLst>
                  <a:ext uri="{FF2B5EF4-FFF2-40B4-BE49-F238E27FC236}">
                    <a16:creationId xmlns:a16="http://schemas.microsoft.com/office/drawing/2014/main" id="{38F5893D-7823-46CD-AFF2-0C7B6AE6073C}"/>
                  </a:ext>
                </a:extLst>
              </p:cNvPr>
              <p:cNvSpPr txBox="1">
                <a:spLocks noChangeArrowheads="1"/>
              </p:cNvSpPr>
              <p:nvPr/>
            </p:nvSpPr>
            <p:spPr bwMode="auto">
              <a:xfrm>
                <a:off x="2039884" y="3080234"/>
                <a:ext cx="319151" cy="36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6</a:t>
                </a:r>
              </a:p>
            </p:txBody>
          </p:sp>
        </p:grpSp>
      </p:grpSp>
      <p:pic>
        <p:nvPicPr>
          <p:cNvPr id="75783" name="Picture 6" descr="underline_base">
            <a:extLst>
              <a:ext uri="{FF2B5EF4-FFF2-40B4-BE49-F238E27FC236}">
                <a16:creationId xmlns:a16="http://schemas.microsoft.com/office/drawing/2014/main" id="{B8D1B6EF-3725-47FD-99E2-7AAE8B01F3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962025"/>
            <a:ext cx="8228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a:extLst>
              <a:ext uri="{FF2B5EF4-FFF2-40B4-BE49-F238E27FC236}">
                <a16:creationId xmlns:a16="http://schemas.microsoft.com/office/drawing/2014/main" id="{C43F191E-8927-48FE-B2D7-A908DD3306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cs typeface="Arial" panose="020B0604020202020204" pitchFamily="34" charset="0"/>
              </a:rPr>
              <a:t>Link Layer</a:t>
            </a:r>
          </a:p>
        </p:txBody>
      </p:sp>
      <p:sp>
        <p:nvSpPr>
          <p:cNvPr id="77827" name="Slide Number Placeholder 5">
            <a:extLst>
              <a:ext uri="{FF2B5EF4-FFF2-40B4-BE49-F238E27FC236}">
                <a16:creationId xmlns:a16="http://schemas.microsoft.com/office/drawing/2014/main" id="{5C90A883-29FE-4581-8F27-EDDA4B129B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Arial" panose="020B0604020202020204" pitchFamily="34" charset="0"/>
              </a:rPr>
              <a:t>5-</a:t>
            </a:r>
            <a:fld id="{73BB61F0-5FD2-4394-A215-F47A15ED41E9}" type="slidenum">
              <a:rPr lang="en-US" altLang="en-US" sz="1200" smtClean="0">
                <a:latin typeface="Arial" panose="020B0604020202020204" pitchFamily="34" charset="0"/>
              </a:rPr>
              <a:pPr>
                <a:lnSpc>
                  <a:spcPct val="100000"/>
                </a:lnSpc>
                <a:spcBef>
                  <a:spcPct val="0"/>
                </a:spcBef>
                <a:buClrTx/>
                <a:buSzTx/>
                <a:buFontTx/>
                <a:buNone/>
              </a:pPr>
              <a:t>37</a:t>
            </a:fld>
            <a:endParaRPr lang="en-US" altLang="en-US" sz="1200">
              <a:latin typeface="Arial" panose="020B0604020202020204" pitchFamily="34" charset="0"/>
            </a:endParaRPr>
          </a:p>
        </p:txBody>
      </p:sp>
      <p:sp>
        <p:nvSpPr>
          <p:cNvPr id="63492" name="Rectangle 2">
            <a:extLst>
              <a:ext uri="{FF2B5EF4-FFF2-40B4-BE49-F238E27FC236}">
                <a16:creationId xmlns:a16="http://schemas.microsoft.com/office/drawing/2014/main" id="{2C634502-0082-40C0-B6EC-BE14592D6832}"/>
              </a:ext>
            </a:extLst>
          </p:cNvPr>
          <p:cNvSpPr>
            <a:spLocks noGrp="1" noChangeArrowheads="1"/>
          </p:cNvSpPr>
          <p:nvPr>
            <p:ph type="title"/>
          </p:nvPr>
        </p:nvSpPr>
        <p:spPr>
          <a:xfrm>
            <a:off x="441325" y="90488"/>
            <a:ext cx="7772400" cy="1143000"/>
          </a:xfrm>
        </p:spPr>
        <p:txBody>
          <a:bodyPr/>
          <a:lstStyle/>
          <a:p>
            <a:pPr>
              <a:defRPr/>
            </a:pPr>
            <a:r>
              <a:rPr lang="en-US" sz="3600" dirty="0">
                <a:ea typeface="ＭＳ Ｐゴシック" charset="0"/>
                <a:cs typeface="+mj-cs"/>
              </a:rPr>
              <a:t>Switch forwarding table</a:t>
            </a:r>
          </a:p>
        </p:txBody>
      </p:sp>
      <p:sp>
        <p:nvSpPr>
          <p:cNvPr id="77829" name="Rectangle 3">
            <a:extLst>
              <a:ext uri="{FF2B5EF4-FFF2-40B4-BE49-F238E27FC236}">
                <a16:creationId xmlns:a16="http://schemas.microsoft.com/office/drawing/2014/main" id="{3A07565A-94AB-40DD-9739-0BC637054B65}"/>
              </a:ext>
            </a:extLst>
          </p:cNvPr>
          <p:cNvSpPr>
            <a:spLocks noGrp="1" noChangeArrowheads="1"/>
          </p:cNvSpPr>
          <p:nvPr>
            <p:ph type="body" idx="1"/>
          </p:nvPr>
        </p:nvSpPr>
        <p:spPr>
          <a:xfrm>
            <a:off x="474663" y="1398588"/>
            <a:ext cx="4878387" cy="4805362"/>
          </a:xfrm>
        </p:spPr>
        <p:txBody>
          <a:bodyPr/>
          <a:lstStyle/>
          <a:p>
            <a:pPr marL="0" indent="0">
              <a:lnSpc>
                <a:spcPts val="3000"/>
              </a:lnSpc>
              <a:buFont typeface="Wingdings" panose="05000000000000000000" pitchFamily="2" charset="2"/>
              <a:buNone/>
            </a:pPr>
            <a:r>
              <a:rPr lang="en-US" altLang="en-US" i="1" u="sng">
                <a:solidFill>
                  <a:srgbClr val="CC0000"/>
                </a:solidFill>
              </a:rPr>
              <a:t>Q:</a:t>
            </a:r>
            <a:r>
              <a:rPr lang="en-US" altLang="en-US">
                <a:solidFill>
                  <a:srgbClr val="CC0000"/>
                </a:solidFill>
              </a:rPr>
              <a:t> </a:t>
            </a:r>
            <a:r>
              <a:rPr lang="en-US" altLang="en-US"/>
              <a:t>how does switch know A</a:t>
            </a:r>
            <a:r>
              <a:rPr lang="ja-JP" altLang="en-US"/>
              <a:t>’</a:t>
            </a:r>
            <a:r>
              <a:rPr lang="en-US" altLang="ja-JP"/>
              <a:t> reachable via interface 4, B</a:t>
            </a:r>
            <a:r>
              <a:rPr lang="ja-JP" altLang="en-US"/>
              <a:t>’</a:t>
            </a:r>
            <a:r>
              <a:rPr lang="en-US" altLang="ja-JP"/>
              <a:t> reachable via interface 5?</a:t>
            </a:r>
            <a:endParaRPr lang="en-US" altLang="en-US"/>
          </a:p>
        </p:txBody>
      </p:sp>
      <p:grpSp>
        <p:nvGrpSpPr>
          <p:cNvPr id="77830" name="Group 34">
            <a:extLst>
              <a:ext uri="{FF2B5EF4-FFF2-40B4-BE49-F238E27FC236}">
                <a16:creationId xmlns:a16="http://schemas.microsoft.com/office/drawing/2014/main" id="{AC2A75BC-7D49-4CD5-90EF-41227F741B8D}"/>
              </a:ext>
            </a:extLst>
          </p:cNvPr>
          <p:cNvGrpSpPr>
            <a:grpSpLocks/>
          </p:cNvGrpSpPr>
          <p:nvPr/>
        </p:nvGrpSpPr>
        <p:grpSpPr bwMode="auto">
          <a:xfrm>
            <a:off x="5106988" y="1425575"/>
            <a:ext cx="3660775" cy="4283075"/>
            <a:chOff x="5106576" y="1425893"/>
            <a:chExt cx="3661504" cy="4282976"/>
          </a:xfrm>
        </p:grpSpPr>
        <p:sp>
          <p:nvSpPr>
            <p:cNvPr id="77834" name="Text Box 34">
              <a:extLst>
                <a:ext uri="{FF2B5EF4-FFF2-40B4-BE49-F238E27FC236}">
                  <a16:creationId xmlns:a16="http://schemas.microsoft.com/office/drawing/2014/main" id="{5703D0B4-DCAC-40BB-A9AB-0DB15CC3D090}"/>
                </a:ext>
              </a:extLst>
            </p:cNvPr>
            <p:cNvSpPr txBox="1">
              <a:spLocks noChangeArrowheads="1"/>
            </p:cNvSpPr>
            <p:nvPr/>
          </p:nvSpPr>
          <p:spPr bwMode="auto">
            <a:xfrm>
              <a:off x="5827445" y="5062772"/>
              <a:ext cx="2710402" cy="64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cs typeface="Arial" panose="020B0604020202020204" pitchFamily="34" charset="0"/>
                </a:rPr>
                <a:t>switch with six interfaces</a:t>
              </a:r>
            </a:p>
            <a:p>
              <a:pPr algn="ctr">
                <a:lnSpc>
                  <a:spcPct val="100000"/>
                </a:lnSpc>
                <a:spcBef>
                  <a:spcPct val="0"/>
                </a:spcBef>
                <a:buClrTx/>
                <a:buSzTx/>
                <a:buFontTx/>
                <a:buNone/>
              </a:pPr>
              <a:r>
                <a:rPr lang="en-US" altLang="en-US" sz="1800">
                  <a:latin typeface="Arial" panose="020B0604020202020204" pitchFamily="34" charset="0"/>
                  <a:cs typeface="Arial" panose="020B0604020202020204" pitchFamily="34" charset="0"/>
                </a:rPr>
                <a:t>(</a:t>
              </a:r>
              <a:r>
                <a:rPr lang="en-US" altLang="en-US" sz="1800">
                  <a:solidFill>
                    <a:srgbClr val="FF0000"/>
                  </a:solidFill>
                  <a:latin typeface="Arial" panose="020B0604020202020204" pitchFamily="34" charset="0"/>
                  <a:cs typeface="Arial" panose="020B0604020202020204" pitchFamily="34" charset="0"/>
                </a:rPr>
                <a:t>1,2,3,4,5,6</a:t>
              </a:r>
              <a:r>
                <a:rPr lang="en-US" altLang="en-US" sz="1800">
                  <a:latin typeface="Arial" panose="020B0604020202020204" pitchFamily="34" charset="0"/>
                  <a:cs typeface="Arial" panose="020B0604020202020204" pitchFamily="34" charset="0"/>
                </a:rPr>
                <a:t>)</a:t>
              </a:r>
              <a:r>
                <a:rPr lang="en-US" altLang="en-US" sz="1800" i="0">
                  <a:latin typeface="Arial" panose="020B0604020202020204" pitchFamily="34" charset="0"/>
                  <a:cs typeface="Arial" panose="020B0604020202020204" pitchFamily="34" charset="0"/>
                </a:rPr>
                <a:t>  </a:t>
              </a:r>
            </a:p>
          </p:txBody>
        </p:sp>
        <p:grpSp>
          <p:nvGrpSpPr>
            <p:cNvPr id="77835" name="Group 36">
              <a:extLst>
                <a:ext uri="{FF2B5EF4-FFF2-40B4-BE49-F238E27FC236}">
                  <a16:creationId xmlns:a16="http://schemas.microsoft.com/office/drawing/2014/main" id="{ABB3148F-958A-4CDA-8CAF-FEDA19F7C9A9}"/>
                </a:ext>
              </a:extLst>
            </p:cNvPr>
            <p:cNvGrpSpPr>
              <a:grpSpLocks/>
            </p:cNvGrpSpPr>
            <p:nvPr/>
          </p:nvGrpSpPr>
          <p:grpSpPr bwMode="auto">
            <a:xfrm>
              <a:off x="5106576" y="1425893"/>
              <a:ext cx="3661504" cy="3600334"/>
              <a:chOff x="731524" y="1819788"/>
              <a:chExt cx="3661504" cy="3600334"/>
            </a:xfrm>
          </p:grpSpPr>
          <p:sp>
            <p:nvSpPr>
              <p:cNvPr id="77836" name="Text Box 23">
                <a:extLst>
                  <a:ext uri="{FF2B5EF4-FFF2-40B4-BE49-F238E27FC236}">
                    <a16:creationId xmlns:a16="http://schemas.microsoft.com/office/drawing/2014/main" id="{A567F9EE-81B2-4A98-98ED-E33C75A6B2CE}"/>
                  </a:ext>
                </a:extLst>
              </p:cNvPr>
              <p:cNvSpPr txBox="1">
                <a:spLocks noChangeArrowheads="1"/>
              </p:cNvSpPr>
              <p:nvPr/>
            </p:nvSpPr>
            <p:spPr bwMode="auto">
              <a:xfrm>
                <a:off x="2655957" y="1819788"/>
                <a:ext cx="350907"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A</a:t>
                </a:r>
              </a:p>
            </p:txBody>
          </p:sp>
          <p:sp>
            <p:nvSpPr>
              <p:cNvPr id="77837" name="Text Box 24">
                <a:extLst>
                  <a:ext uri="{FF2B5EF4-FFF2-40B4-BE49-F238E27FC236}">
                    <a16:creationId xmlns:a16="http://schemas.microsoft.com/office/drawing/2014/main" id="{98717305-9563-477D-8966-1B23036A7FEB}"/>
                  </a:ext>
                </a:extLst>
              </p:cNvPr>
              <p:cNvSpPr txBox="1">
                <a:spLocks noChangeArrowheads="1"/>
              </p:cNvSpPr>
              <p:nvPr/>
            </p:nvSpPr>
            <p:spPr bwMode="auto">
              <a:xfrm>
                <a:off x="2371738" y="5050277"/>
                <a:ext cx="371549" cy="36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A</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7838" name="Text Box 25">
                <a:extLst>
                  <a:ext uri="{FF2B5EF4-FFF2-40B4-BE49-F238E27FC236}">
                    <a16:creationId xmlns:a16="http://schemas.microsoft.com/office/drawing/2014/main" id="{567F0AAC-9AED-4F6C-BD32-51CA1B0084C3}"/>
                  </a:ext>
                </a:extLst>
              </p:cNvPr>
              <p:cNvSpPr txBox="1">
                <a:spLocks noChangeArrowheads="1"/>
              </p:cNvSpPr>
              <p:nvPr/>
            </p:nvSpPr>
            <p:spPr bwMode="auto">
              <a:xfrm>
                <a:off x="3988134" y="2419849"/>
                <a:ext cx="338205"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B</a:t>
                </a:r>
              </a:p>
            </p:txBody>
          </p:sp>
          <p:sp>
            <p:nvSpPr>
              <p:cNvPr id="77839" name="Text Box 26">
                <a:extLst>
                  <a:ext uri="{FF2B5EF4-FFF2-40B4-BE49-F238E27FC236}">
                    <a16:creationId xmlns:a16="http://schemas.microsoft.com/office/drawing/2014/main" id="{8CBB75CE-6151-47C1-A611-F0990BD6ED2D}"/>
                  </a:ext>
                </a:extLst>
              </p:cNvPr>
              <p:cNvSpPr txBox="1">
                <a:spLocks noChangeArrowheads="1"/>
              </p:cNvSpPr>
              <p:nvPr/>
            </p:nvSpPr>
            <p:spPr bwMode="auto">
              <a:xfrm>
                <a:off x="995101" y="4188283"/>
                <a:ext cx="390603"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B</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7840" name="Text Box 27">
                <a:extLst>
                  <a:ext uri="{FF2B5EF4-FFF2-40B4-BE49-F238E27FC236}">
                    <a16:creationId xmlns:a16="http://schemas.microsoft.com/office/drawing/2014/main" id="{2810F23B-847D-45FD-938A-A9886F3CEF13}"/>
                  </a:ext>
                </a:extLst>
              </p:cNvPr>
              <p:cNvSpPr txBox="1">
                <a:spLocks noChangeArrowheads="1"/>
              </p:cNvSpPr>
              <p:nvPr/>
            </p:nvSpPr>
            <p:spPr bwMode="auto">
              <a:xfrm>
                <a:off x="3740435" y="4188283"/>
                <a:ext cx="350908"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C</a:t>
                </a:r>
              </a:p>
            </p:txBody>
          </p:sp>
          <p:sp>
            <p:nvSpPr>
              <p:cNvPr id="77841" name="Text Box 28">
                <a:extLst>
                  <a:ext uri="{FF2B5EF4-FFF2-40B4-BE49-F238E27FC236}">
                    <a16:creationId xmlns:a16="http://schemas.microsoft.com/office/drawing/2014/main" id="{FA7E07C6-AA5A-43AC-85EF-B0B8C5EF7E1E}"/>
                  </a:ext>
                </a:extLst>
              </p:cNvPr>
              <p:cNvSpPr txBox="1">
                <a:spLocks noChangeArrowheads="1"/>
              </p:cNvSpPr>
              <p:nvPr/>
            </p:nvSpPr>
            <p:spPr bwMode="auto">
              <a:xfrm>
                <a:off x="1123714" y="2465886"/>
                <a:ext cx="403305" cy="36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latin typeface="Arial" panose="020B0604020202020204" pitchFamily="34" charset="0"/>
                    <a:cs typeface="Arial" panose="020B0604020202020204" pitchFamily="34" charset="0"/>
                  </a:rPr>
                  <a:t>C</a:t>
                </a:r>
                <a:r>
                  <a:rPr lang="ja-JP" altLang="en-US" sz="1800" i="0">
                    <a:latin typeface="Arial" panose="020B0604020202020204" pitchFamily="34" charset="0"/>
                    <a:cs typeface="Arial" panose="020B0604020202020204" pitchFamily="34" charset="0"/>
                  </a:rPr>
                  <a:t>’</a:t>
                </a:r>
                <a:endParaRPr lang="en-US" altLang="en-US" sz="1800" i="0">
                  <a:latin typeface="Arial" panose="020B0604020202020204" pitchFamily="34" charset="0"/>
                  <a:cs typeface="Arial" panose="020B0604020202020204" pitchFamily="34" charset="0"/>
                </a:endParaRPr>
              </a:p>
            </p:txBody>
          </p:sp>
          <p:sp>
            <p:nvSpPr>
              <p:cNvPr id="77842" name="Line 17">
                <a:extLst>
                  <a:ext uri="{FF2B5EF4-FFF2-40B4-BE49-F238E27FC236}">
                    <a16:creationId xmlns:a16="http://schemas.microsoft.com/office/drawing/2014/main" id="{75F2EC4D-15C0-4534-B1D5-35BEE7080C5E}"/>
                  </a:ext>
                </a:extLst>
              </p:cNvPr>
              <p:cNvSpPr>
                <a:spLocks noChangeShapeType="1"/>
              </p:cNvSpPr>
              <p:nvPr/>
            </p:nvSpPr>
            <p:spPr bwMode="auto">
              <a:xfrm>
                <a:off x="1687389" y="3165957"/>
                <a:ext cx="720869" cy="2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843" name="Line 18">
                <a:extLst>
                  <a:ext uri="{FF2B5EF4-FFF2-40B4-BE49-F238E27FC236}">
                    <a16:creationId xmlns:a16="http://schemas.microsoft.com/office/drawing/2014/main" id="{9AD7AEEB-B235-4D5E-A008-FDFD749FF6F7}"/>
                  </a:ext>
                </a:extLst>
              </p:cNvPr>
              <p:cNvSpPr>
                <a:spLocks noChangeShapeType="1"/>
              </p:cNvSpPr>
              <p:nvPr/>
            </p:nvSpPr>
            <p:spPr bwMode="auto">
              <a:xfrm>
                <a:off x="2673423" y="2872277"/>
                <a:ext cx="0" cy="504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844" name="Line 19">
                <a:extLst>
                  <a:ext uri="{FF2B5EF4-FFF2-40B4-BE49-F238E27FC236}">
                    <a16:creationId xmlns:a16="http://schemas.microsoft.com/office/drawing/2014/main" id="{F0076766-AAAE-4D7D-B52E-E47AE2B4DE6D}"/>
                  </a:ext>
                </a:extLst>
              </p:cNvPr>
              <p:cNvSpPr>
                <a:spLocks noChangeShapeType="1"/>
              </p:cNvSpPr>
              <p:nvPr/>
            </p:nvSpPr>
            <p:spPr bwMode="auto">
              <a:xfrm flipH="1">
                <a:off x="2863961" y="2996099"/>
                <a:ext cx="892353" cy="484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845" name="Line 20">
                <a:extLst>
                  <a:ext uri="{FF2B5EF4-FFF2-40B4-BE49-F238E27FC236}">
                    <a16:creationId xmlns:a16="http://schemas.microsoft.com/office/drawing/2014/main" id="{0EE21A01-F6B0-4840-9689-57161ED3FE6D}"/>
                  </a:ext>
                </a:extLst>
              </p:cNvPr>
              <p:cNvSpPr>
                <a:spLocks noChangeShapeType="1"/>
              </p:cNvSpPr>
              <p:nvPr/>
            </p:nvSpPr>
            <p:spPr bwMode="auto">
              <a:xfrm flipV="1">
                <a:off x="2673423" y="3605685"/>
                <a:ext cx="12703" cy="7095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7846" name="Group 47">
                <a:extLst>
                  <a:ext uri="{FF2B5EF4-FFF2-40B4-BE49-F238E27FC236}">
                    <a16:creationId xmlns:a16="http://schemas.microsoft.com/office/drawing/2014/main" id="{E175886C-566F-478C-A528-D602DB5E3F67}"/>
                  </a:ext>
                </a:extLst>
              </p:cNvPr>
              <p:cNvGrpSpPr>
                <a:grpSpLocks/>
              </p:cNvGrpSpPr>
              <p:nvPr/>
            </p:nvGrpSpPr>
            <p:grpSpPr bwMode="auto">
              <a:xfrm>
                <a:off x="747936" y="2733042"/>
                <a:ext cx="914403" cy="690308"/>
                <a:chOff x="1046480" y="3962400"/>
                <a:chExt cx="1026163" cy="761428"/>
              </a:xfrm>
            </p:grpSpPr>
            <p:sp>
              <p:nvSpPr>
                <p:cNvPr id="82" name="Rectangle 48">
                  <a:extLst>
                    <a:ext uri="{FF2B5EF4-FFF2-40B4-BE49-F238E27FC236}">
                      <a16:creationId xmlns:a16="http://schemas.microsoft.com/office/drawing/2014/main" id="{7CB14E34-1368-405A-9BB4-E1FE6774477E}"/>
                    </a:ext>
                  </a:extLst>
                </p:cNvPr>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7881" name="Group 49">
                  <a:extLst>
                    <a:ext uri="{FF2B5EF4-FFF2-40B4-BE49-F238E27FC236}">
                      <a16:creationId xmlns:a16="http://schemas.microsoft.com/office/drawing/2014/main" id="{C027C3ED-4001-461B-842B-AE58805F7920}"/>
                    </a:ext>
                  </a:extLst>
                </p:cNvPr>
                <p:cNvGrpSpPr>
                  <a:grpSpLocks/>
                </p:cNvGrpSpPr>
                <p:nvPr/>
              </p:nvGrpSpPr>
              <p:grpSpPr bwMode="auto">
                <a:xfrm>
                  <a:off x="1046480" y="3962400"/>
                  <a:ext cx="936071" cy="761428"/>
                  <a:chOff x="-44" y="1473"/>
                  <a:chExt cx="981" cy="1105"/>
                </a:xfrm>
              </p:grpSpPr>
              <p:pic>
                <p:nvPicPr>
                  <p:cNvPr id="77882" name="Picture 50" descr="desktop_computer_stylized_medium">
                    <a:extLst>
                      <a:ext uri="{FF2B5EF4-FFF2-40B4-BE49-F238E27FC236}">
                        <a16:creationId xmlns:a16="http://schemas.microsoft.com/office/drawing/2014/main" id="{ED25E30F-F347-44CE-9CCB-56CEC8D50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3" name="Freeform 51">
                    <a:extLst>
                      <a:ext uri="{FF2B5EF4-FFF2-40B4-BE49-F238E27FC236}">
                        <a16:creationId xmlns:a16="http://schemas.microsoft.com/office/drawing/2014/main" id="{6E7D8DED-511F-4324-A0F4-6C137D10209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7847" name="Group 48">
                <a:extLst>
                  <a:ext uri="{FF2B5EF4-FFF2-40B4-BE49-F238E27FC236}">
                    <a16:creationId xmlns:a16="http://schemas.microsoft.com/office/drawing/2014/main" id="{910BCE04-47E1-47F0-B443-EF367BF369BF}"/>
                  </a:ext>
                </a:extLst>
              </p:cNvPr>
              <p:cNvGrpSpPr>
                <a:grpSpLocks/>
              </p:cNvGrpSpPr>
              <p:nvPr/>
            </p:nvGrpSpPr>
            <p:grpSpPr bwMode="auto">
              <a:xfrm>
                <a:off x="3539588" y="2669737"/>
                <a:ext cx="853440" cy="741680"/>
                <a:chOff x="7179310" y="4033520"/>
                <a:chExt cx="1009650" cy="855028"/>
              </a:xfrm>
            </p:grpSpPr>
            <p:grpSp>
              <p:nvGrpSpPr>
                <p:cNvPr id="77876" name="Group 44">
                  <a:extLst>
                    <a:ext uri="{FF2B5EF4-FFF2-40B4-BE49-F238E27FC236}">
                      <a16:creationId xmlns:a16="http://schemas.microsoft.com/office/drawing/2014/main" id="{049425F6-3F76-42CB-B0F8-42EA1B247E0E}"/>
                    </a:ext>
                  </a:extLst>
                </p:cNvPr>
                <p:cNvGrpSpPr>
                  <a:grpSpLocks/>
                </p:cNvGrpSpPr>
                <p:nvPr/>
              </p:nvGrpSpPr>
              <p:grpSpPr bwMode="auto">
                <a:xfrm>
                  <a:off x="7179310" y="4033520"/>
                  <a:ext cx="1009650" cy="855028"/>
                  <a:chOff x="-44" y="1473"/>
                  <a:chExt cx="981" cy="1105"/>
                </a:xfrm>
              </p:grpSpPr>
              <p:pic>
                <p:nvPicPr>
                  <p:cNvPr id="77878" name="Picture 45" descr="desktop_computer_stylized_medium">
                    <a:extLst>
                      <a:ext uri="{FF2B5EF4-FFF2-40B4-BE49-F238E27FC236}">
                        <a16:creationId xmlns:a16="http://schemas.microsoft.com/office/drawing/2014/main" id="{FCB565F7-15E5-4EAC-A6C8-22483E501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9" name="Freeform 46">
                    <a:extLst>
                      <a:ext uri="{FF2B5EF4-FFF2-40B4-BE49-F238E27FC236}">
                        <a16:creationId xmlns:a16="http://schemas.microsoft.com/office/drawing/2014/main" id="{965AA614-192C-4937-B429-DBA93700C6C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9" name="Rectangle 43">
                  <a:extLst>
                    <a:ext uri="{FF2B5EF4-FFF2-40B4-BE49-F238E27FC236}">
                      <a16:creationId xmlns:a16="http://schemas.microsoft.com/office/drawing/2014/main" id="{D9846BF2-88BE-4171-838A-72ED5FACF1EE}"/>
                    </a:ext>
                  </a:extLst>
                </p:cNvPr>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sp>
            <p:nvSpPr>
              <p:cNvPr id="50" name="Rectangle 43">
                <a:extLst>
                  <a:ext uri="{FF2B5EF4-FFF2-40B4-BE49-F238E27FC236}">
                    <a16:creationId xmlns:a16="http://schemas.microsoft.com/office/drawing/2014/main" id="{C6A95E7A-46F0-429A-8618-1A2C5C37DCE1}"/>
                  </a:ext>
                </a:extLst>
              </p:cNvPr>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7849" name="Group 44">
                <a:extLst>
                  <a:ext uri="{FF2B5EF4-FFF2-40B4-BE49-F238E27FC236}">
                    <a16:creationId xmlns:a16="http://schemas.microsoft.com/office/drawing/2014/main" id="{ED1E38D5-5E05-49EA-82CE-66C245FD87E8}"/>
                  </a:ext>
                </a:extLst>
              </p:cNvPr>
              <p:cNvGrpSpPr>
                <a:grpSpLocks/>
              </p:cNvGrpSpPr>
              <p:nvPr/>
            </p:nvGrpSpPr>
            <p:grpSpPr bwMode="auto">
              <a:xfrm>
                <a:off x="2233637" y="2138292"/>
                <a:ext cx="853440" cy="741680"/>
                <a:chOff x="-44" y="1473"/>
                <a:chExt cx="981" cy="1105"/>
              </a:xfrm>
            </p:grpSpPr>
            <p:pic>
              <p:nvPicPr>
                <p:cNvPr id="77874" name="Picture 45" descr="desktop_computer_stylized_medium">
                  <a:extLst>
                    <a:ext uri="{FF2B5EF4-FFF2-40B4-BE49-F238E27FC236}">
                      <a16:creationId xmlns:a16="http://schemas.microsoft.com/office/drawing/2014/main" id="{98748CA1-78CA-43CE-9761-71D589F91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5" name="Freeform 46">
                  <a:extLst>
                    <a:ext uri="{FF2B5EF4-FFF2-40B4-BE49-F238E27FC236}">
                      <a16:creationId xmlns:a16="http://schemas.microsoft.com/office/drawing/2014/main" id="{70B66ED4-0C48-4708-850E-3A6D01B5017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7850" name="Group 51">
                <a:extLst>
                  <a:ext uri="{FF2B5EF4-FFF2-40B4-BE49-F238E27FC236}">
                    <a16:creationId xmlns:a16="http://schemas.microsoft.com/office/drawing/2014/main" id="{4F09F73C-9744-4D71-8CEB-51785B4493B0}"/>
                  </a:ext>
                </a:extLst>
              </p:cNvPr>
              <p:cNvGrpSpPr>
                <a:grpSpLocks/>
              </p:cNvGrpSpPr>
              <p:nvPr/>
            </p:nvGrpSpPr>
            <p:grpSpPr bwMode="auto">
              <a:xfrm>
                <a:off x="2060917" y="4279843"/>
                <a:ext cx="853440" cy="835329"/>
                <a:chOff x="8077200" y="3320111"/>
                <a:chExt cx="853440" cy="835329"/>
              </a:xfrm>
            </p:grpSpPr>
            <p:sp>
              <p:nvSpPr>
                <p:cNvPr id="72" name="Rectangle 43">
                  <a:extLst>
                    <a:ext uri="{FF2B5EF4-FFF2-40B4-BE49-F238E27FC236}">
                      <a16:creationId xmlns:a16="http://schemas.microsoft.com/office/drawing/2014/main" id="{60136D0D-739E-4CFE-8D15-3E8754318500}"/>
                    </a:ext>
                  </a:extLst>
                </p:cNvPr>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7871" name="Group 44">
                  <a:extLst>
                    <a:ext uri="{FF2B5EF4-FFF2-40B4-BE49-F238E27FC236}">
                      <a16:creationId xmlns:a16="http://schemas.microsoft.com/office/drawing/2014/main" id="{CAC3FACF-ECFC-4B3A-83D8-074F0AF5C186}"/>
                    </a:ext>
                  </a:extLst>
                </p:cNvPr>
                <p:cNvGrpSpPr>
                  <a:grpSpLocks/>
                </p:cNvGrpSpPr>
                <p:nvPr/>
              </p:nvGrpSpPr>
              <p:grpSpPr bwMode="auto">
                <a:xfrm>
                  <a:off x="8077200" y="3413760"/>
                  <a:ext cx="853440" cy="741680"/>
                  <a:chOff x="-44" y="1473"/>
                  <a:chExt cx="981" cy="1105"/>
                </a:xfrm>
              </p:grpSpPr>
              <p:pic>
                <p:nvPicPr>
                  <p:cNvPr id="77872" name="Picture 45" descr="desktop_computer_stylized_medium">
                    <a:extLst>
                      <a:ext uri="{FF2B5EF4-FFF2-40B4-BE49-F238E27FC236}">
                        <a16:creationId xmlns:a16="http://schemas.microsoft.com/office/drawing/2014/main" id="{2C76C873-1619-45C0-B5FC-C9DE3092D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73" name="Freeform 46">
                    <a:extLst>
                      <a:ext uri="{FF2B5EF4-FFF2-40B4-BE49-F238E27FC236}">
                        <a16:creationId xmlns:a16="http://schemas.microsoft.com/office/drawing/2014/main" id="{CBEA955B-5D30-4CE0-9C24-A4559F34FB8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77851" name="Picture 3">
                <a:extLst>
                  <a:ext uri="{FF2B5EF4-FFF2-40B4-BE49-F238E27FC236}">
                    <a16:creationId xmlns:a16="http://schemas.microsoft.com/office/drawing/2014/main" id="{F1FD21B9-F286-42D4-A780-75F0E639D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52" name="Group 53">
                <a:extLst>
                  <a:ext uri="{FF2B5EF4-FFF2-40B4-BE49-F238E27FC236}">
                    <a16:creationId xmlns:a16="http://schemas.microsoft.com/office/drawing/2014/main" id="{565BFC46-B08B-4F3F-B65B-8076BF052CCC}"/>
                  </a:ext>
                </a:extLst>
              </p:cNvPr>
              <p:cNvGrpSpPr>
                <a:grpSpLocks/>
              </p:cNvGrpSpPr>
              <p:nvPr/>
            </p:nvGrpSpPr>
            <p:grpSpPr bwMode="auto">
              <a:xfrm>
                <a:off x="731524" y="3616962"/>
                <a:ext cx="914403" cy="690308"/>
                <a:chOff x="1046480" y="3962400"/>
                <a:chExt cx="1026163" cy="761428"/>
              </a:xfrm>
            </p:grpSpPr>
            <p:sp>
              <p:nvSpPr>
                <p:cNvPr id="68" name="Rectangle 48">
                  <a:extLst>
                    <a:ext uri="{FF2B5EF4-FFF2-40B4-BE49-F238E27FC236}">
                      <a16:creationId xmlns:a16="http://schemas.microsoft.com/office/drawing/2014/main" id="{C91A90F7-771D-4E33-BCE4-023741A3FC18}"/>
                    </a:ext>
                  </a:extLst>
                </p:cNvPr>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nvGrpSpPr>
                <p:cNvPr id="77867" name="Group 49">
                  <a:extLst>
                    <a:ext uri="{FF2B5EF4-FFF2-40B4-BE49-F238E27FC236}">
                      <a16:creationId xmlns:a16="http://schemas.microsoft.com/office/drawing/2014/main" id="{D6EDD79D-E9C7-43B4-B57C-0F2CB3043E61}"/>
                    </a:ext>
                  </a:extLst>
                </p:cNvPr>
                <p:cNvGrpSpPr>
                  <a:grpSpLocks/>
                </p:cNvGrpSpPr>
                <p:nvPr/>
              </p:nvGrpSpPr>
              <p:grpSpPr bwMode="auto">
                <a:xfrm>
                  <a:off x="1046480" y="3962400"/>
                  <a:ext cx="936071" cy="761428"/>
                  <a:chOff x="-44" y="1473"/>
                  <a:chExt cx="981" cy="1105"/>
                </a:xfrm>
              </p:grpSpPr>
              <p:pic>
                <p:nvPicPr>
                  <p:cNvPr id="77868" name="Picture 50" descr="desktop_computer_stylized_medium">
                    <a:extLst>
                      <a:ext uri="{FF2B5EF4-FFF2-40B4-BE49-F238E27FC236}">
                        <a16:creationId xmlns:a16="http://schemas.microsoft.com/office/drawing/2014/main" id="{94B7CAB4-F65B-4929-8620-95AFE5F98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9" name="Freeform 51">
                    <a:extLst>
                      <a:ext uri="{FF2B5EF4-FFF2-40B4-BE49-F238E27FC236}">
                        <a16:creationId xmlns:a16="http://schemas.microsoft.com/office/drawing/2014/main" id="{6809B68E-2F9C-410E-B69D-5A2C7DE12FF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7853" name="Group 54">
                <a:extLst>
                  <a:ext uri="{FF2B5EF4-FFF2-40B4-BE49-F238E27FC236}">
                    <a16:creationId xmlns:a16="http://schemas.microsoft.com/office/drawing/2014/main" id="{7ED7BE5A-52DF-4CF4-801D-FBE03697A621}"/>
                  </a:ext>
                </a:extLst>
              </p:cNvPr>
              <p:cNvGrpSpPr>
                <a:grpSpLocks/>
              </p:cNvGrpSpPr>
              <p:nvPr/>
            </p:nvGrpSpPr>
            <p:grpSpPr bwMode="auto">
              <a:xfrm>
                <a:off x="3410634" y="3567725"/>
                <a:ext cx="853440" cy="741680"/>
                <a:chOff x="7179310" y="4033520"/>
                <a:chExt cx="1009650" cy="855028"/>
              </a:xfrm>
            </p:grpSpPr>
            <p:grpSp>
              <p:nvGrpSpPr>
                <p:cNvPr id="77862" name="Group 44">
                  <a:extLst>
                    <a:ext uri="{FF2B5EF4-FFF2-40B4-BE49-F238E27FC236}">
                      <a16:creationId xmlns:a16="http://schemas.microsoft.com/office/drawing/2014/main" id="{5A065DBC-B6BF-45A5-949E-6D8F1F3F891B}"/>
                    </a:ext>
                  </a:extLst>
                </p:cNvPr>
                <p:cNvGrpSpPr>
                  <a:grpSpLocks/>
                </p:cNvGrpSpPr>
                <p:nvPr/>
              </p:nvGrpSpPr>
              <p:grpSpPr bwMode="auto">
                <a:xfrm>
                  <a:off x="7179310" y="4033520"/>
                  <a:ext cx="1009650" cy="855028"/>
                  <a:chOff x="-44" y="1473"/>
                  <a:chExt cx="981" cy="1105"/>
                </a:xfrm>
              </p:grpSpPr>
              <p:pic>
                <p:nvPicPr>
                  <p:cNvPr id="77864" name="Picture 45" descr="desktop_computer_stylized_medium">
                    <a:extLst>
                      <a:ext uri="{FF2B5EF4-FFF2-40B4-BE49-F238E27FC236}">
                        <a16:creationId xmlns:a16="http://schemas.microsoft.com/office/drawing/2014/main" id="{8CD2AA76-ED6F-4B15-AAB0-40EB11977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46">
                    <a:extLst>
                      <a:ext uri="{FF2B5EF4-FFF2-40B4-BE49-F238E27FC236}">
                        <a16:creationId xmlns:a16="http://schemas.microsoft.com/office/drawing/2014/main" id="{EF66D960-16A8-419D-97B6-0C1DB6F1BAA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65" name="Rectangle 43">
                  <a:extLst>
                    <a:ext uri="{FF2B5EF4-FFF2-40B4-BE49-F238E27FC236}">
                      <a16:creationId xmlns:a16="http://schemas.microsoft.com/office/drawing/2014/main" id="{AF2A829B-D0F6-4E91-9CB4-7D7CDFB9B0E6}"/>
                    </a:ext>
                  </a:extLst>
                </p:cNvPr>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latin typeface="Arial" pitchFamily="34" charset="0"/>
                    <a:ea typeface="+mn-ea"/>
                    <a:cs typeface="Arial" pitchFamily="34" charset="0"/>
                  </a:endParaRPr>
                </a:p>
              </p:txBody>
            </p:sp>
          </p:grpSp>
          <p:sp>
            <p:nvSpPr>
              <p:cNvPr id="77854" name="Line 17">
                <a:extLst>
                  <a:ext uri="{FF2B5EF4-FFF2-40B4-BE49-F238E27FC236}">
                    <a16:creationId xmlns:a16="http://schemas.microsoft.com/office/drawing/2014/main" id="{0EE964D2-B973-4C7F-A7BF-83A8B5554238}"/>
                  </a:ext>
                </a:extLst>
              </p:cNvPr>
              <p:cNvSpPr>
                <a:spLocks noChangeShapeType="1"/>
              </p:cNvSpPr>
              <p:nvPr/>
            </p:nvSpPr>
            <p:spPr bwMode="auto">
              <a:xfrm flipV="1">
                <a:off x="1660396" y="3600922"/>
                <a:ext cx="744686" cy="4508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855" name="Line 19">
                <a:extLst>
                  <a:ext uri="{FF2B5EF4-FFF2-40B4-BE49-F238E27FC236}">
                    <a16:creationId xmlns:a16="http://schemas.microsoft.com/office/drawing/2014/main" id="{F3FF1837-71F3-42BF-91F3-B040790790F8}"/>
                  </a:ext>
                </a:extLst>
              </p:cNvPr>
              <p:cNvSpPr>
                <a:spLocks noChangeShapeType="1"/>
              </p:cNvSpPr>
              <p:nvPr/>
            </p:nvSpPr>
            <p:spPr bwMode="auto">
              <a:xfrm flipH="1" flipV="1">
                <a:off x="2968756" y="3545361"/>
                <a:ext cx="646242" cy="3381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856" name="Text Box 35">
                <a:extLst>
                  <a:ext uri="{FF2B5EF4-FFF2-40B4-BE49-F238E27FC236}">
                    <a16:creationId xmlns:a16="http://schemas.microsoft.com/office/drawing/2014/main" id="{21AF7FAE-05DB-4D77-9C32-094EB2AE3328}"/>
                  </a:ext>
                </a:extLst>
              </p:cNvPr>
              <p:cNvSpPr txBox="1">
                <a:spLocks noChangeArrowheads="1"/>
              </p:cNvSpPr>
              <p:nvPr/>
            </p:nvSpPr>
            <p:spPr bwMode="auto">
              <a:xfrm>
                <a:off x="2401907" y="3026260"/>
                <a:ext cx="312799" cy="36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1</a:t>
                </a:r>
              </a:p>
            </p:txBody>
          </p:sp>
          <p:sp>
            <p:nvSpPr>
              <p:cNvPr id="77857" name="Text Box 36">
                <a:extLst>
                  <a:ext uri="{FF2B5EF4-FFF2-40B4-BE49-F238E27FC236}">
                    <a16:creationId xmlns:a16="http://schemas.microsoft.com/office/drawing/2014/main" id="{1204060A-0CCC-4B49-AAE0-64F4143F4918}"/>
                  </a:ext>
                </a:extLst>
              </p:cNvPr>
              <p:cNvSpPr txBox="1">
                <a:spLocks noChangeArrowheads="1"/>
              </p:cNvSpPr>
              <p:nvPr/>
            </p:nvSpPr>
            <p:spPr bwMode="auto">
              <a:xfrm>
                <a:off x="2903656" y="3051660"/>
                <a:ext cx="323914"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2</a:t>
                </a:r>
              </a:p>
            </p:txBody>
          </p:sp>
          <p:sp>
            <p:nvSpPr>
              <p:cNvPr id="77858" name="Text Box 37">
                <a:extLst>
                  <a:ext uri="{FF2B5EF4-FFF2-40B4-BE49-F238E27FC236}">
                    <a16:creationId xmlns:a16="http://schemas.microsoft.com/office/drawing/2014/main" id="{9C84E344-A16B-46B7-B7EE-3BD607379E0E}"/>
                  </a:ext>
                </a:extLst>
              </p:cNvPr>
              <p:cNvSpPr txBox="1">
                <a:spLocks noChangeArrowheads="1"/>
              </p:cNvSpPr>
              <p:nvPr/>
            </p:nvSpPr>
            <p:spPr bwMode="auto">
              <a:xfrm>
                <a:off x="3125951" y="3710457"/>
                <a:ext cx="322326" cy="36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3</a:t>
                </a:r>
              </a:p>
            </p:txBody>
          </p:sp>
          <p:sp>
            <p:nvSpPr>
              <p:cNvPr id="77859" name="Text Box 38">
                <a:extLst>
                  <a:ext uri="{FF2B5EF4-FFF2-40B4-BE49-F238E27FC236}">
                    <a16:creationId xmlns:a16="http://schemas.microsoft.com/office/drawing/2014/main" id="{1D822F1A-4410-4DFB-A830-67DB2657A1A3}"/>
                  </a:ext>
                </a:extLst>
              </p:cNvPr>
              <p:cNvSpPr txBox="1">
                <a:spLocks noChangeArrowheads="1"/>
              </p:cNvSpPr>
              <p:nvPr/>
            </p:nvSpPr>
            <p:spPr bwMode="auto">
              <a:xfrm>
                <a:off x="2640079" y="3654896"/>
                <a:ext cx="323914" cy="36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4</a:t>
                </a:r>
              </a:p>
            </p:txBody>
          </p:sp>
          <p:sp>
            <p:nvSpPr>
              <p:cNvPr id="77860" name="Text Box 39">
                <a:extLst>
                  <a:ext uri="{FF2B5EF4-FFF2-40B4-BE49-F238E27FC236}">
                    <a16:creationId xmlns:a16="http://schemas.microsoft.com/office/drawing/2014/main" id="{DD56BA07-4A33-4767-A354-7154DC7C2C47}"/>
                  </a:ext>
                </a:extLst>
              </p:cNvPr>
              <p:cNvSpPr txBox="1">
                <a:spLocks noChangeArrowheads="1"/>
              </p:cNvSpPr>
              <p:nvPr/>
            </p:nvSpPr>
            <p:spPr bwMode="auto">
              <a:xfrm>
                <a:off x="2070052" y="3704108"/>
                <a:ext cx="323914" cy="36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5</a:t>
                </a:r>
              </a:p>
            </p:txBody>
          </p:sp>
          <p:sp>
            <p:nvSpPr>
              <p:cNvPr id="77861" name="Text Box 40">
                <a:extLst>
                  <a:ext uri="{FF2B5EF4-FFF2-40B4-BE49-F238E27FC236}">
                    <a16:creationId xmlns:a16="http://schemas.microsoft.com/office/drawing/2014/main" id="{FC0F3456-64E3-482A-9BCC-97905A459F70}"/>
                  </a:ext>
                </a:extLst>
              </p:cNvPr>
              <p:cNvSpPr txBox="1">
                <a:spLocks noChangeArrowheads="1"/>
              </p:cNvSpPr>
              <p:nvPr/>
            </p:nvSpPr>
            <p:spPr bwMode="auto">
              <a:xfrm>
                <a:off x="2039884" y="3080234"/>
                <a:ext cx="319151" cy="36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6</a:t>
                </a:r>
              </a:p>
            </p:txBody>
          </p:sp>
        </p:grpSp>
      </p:grpSp>
      <p:sp>
        <p:nvSpPr>
          <p:cNvPr id="58" name="Rectangle 3">
            <a:extLst>
              <a:ext uri="{FF2B5EF4-FFF2-40B4-BE49-F238E27FC236}">
                <a16:creationId xmlns:a16="http://schemas.microsoft.com/office/drawing/2014/main" id="{6E9D1640-3D46-4CA5-8187-38FDBAB39016}"/>
              </a:ext>
            </a:extLst>
          </p:cNvPr>
          <p:cNvSpPr txBox="1">
            <a:spLocks noChangeArrowheads="1"/>
          </p:cNvSpPr>
          <p:nvPr/>
        </p:nvSpPr>
        <p:spPr bwMode="auto">
          <a:xfrm>
            <a:off x="477838" y="2566988"/>
            <a:ext cx="4878387"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ts val="3000"/>
              </a:lnSpc>
            </a:pPr>
            <a:r>
              <a:rPr lang="en-US" altLang="en-US" u="sng">
                <a:solidFill>
                  <a:srgbClr val="CC0000"/>
                </a:solidFill>
              </a:rPr>
              <a:t>A:</a:t>
            </a:r>
            <a:r>
              <a:rPr lang="en-US" altLang="en-US">
                <a:solidFill>
                  <a:srgbClr val="CC0000"/>
                </a:solidFill>
              </a:rPr>
              <a:t>  </a:t>
            </a:r>
            <a:r>
              <a:rPr lang="en-US" altLang="en-US"/>
              <a:t>each switch has a </a:t>
            </a:r>
            <a:r>
              <a:rPr lang="en-US" altLang="en-US">
                <a:solidFill>
                  <a:srgbClr val="CC0000"/>
                </a:solidFill>
              </a:rPr>
              <a:t>switch table,</a:t>
            </a:r>
            <a:r>
              <a:rPr lang="en-US" altLang="en-US">
                <a:solidFill>
                  <a:srgbClr val="FF0000"/>
                </a:solidFill>
              </a:rPr>
              <a:t> </a:t>
            </a:r>
            <a:r>
              <a:rPr lang="en-US" altLang="en-US"/>
              <a:t>each entry:</a:t>
            </a:r>
          </a:p>
          <a:p>
            <a:pPr lvl="1">
              <a:lnSpc>
                <a:spcPct val="100000"/>
              </a:lnSpc>
            </a:pPr>
            <a:r>
              <a:rPr lang="en-US" altLang="en-US"/>
              <a:t>(MAC address of host, interface to reach host, time stamp)</a:t>
            </a:r>
          </a:p>
          <a:p>
            <a:pPr lvl="1">
              <a:lnSpc>
                <a:spcPct val="100000"/>
              </a:lnSpc>
            </a:pPr>
            <a:r>
              <a:rPr lang="en-US" altLang="en-US"/>
              <a:t>looks like a routing table!</a:t>
            </a:r>
          </a:p>
        </p:txBody>
      </p:sp>
      <p:pic>
        <p:nvPicPr>
          <p:cNvPr id="77832" name="Picture 22" descr="underline_base">
            <a:extLst>
              <a:ext uri="{FF2B5EF4-FFF2-40B4-BE49-F238E27FC236}">
                <a16:creationId xmlns:a16="http://schemas.microsoft.com/office/drawing/2014/main" id="{9F046E3B-81D8-4110-B537-6B6C9E8CF92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625" y="89852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3">
            <a:extLst>
              <a:ext uri="{FF2B5EF4-FFF2-40B4-BE49-F238E27FC236}">
                <a16:creationId xmlns:a16="http://schemas.microsoft.com/office/drawing/2014/main" id="{8F9FE799-596A-4DA5-B472-2B6180AA7F9F}"/>
              </a:ext>
            </a:extLst>
          </p:cNvPr>
          <p:cNvSpPr txBox="1">
            <a:spLocks noChangeArrowheads="1"/>
          </p:cNvSpPr>
          <p:nvPr/>
        </p:nvSpPr>
        <p:spPr bwMode="auto">
          <a:xfrm>
            <a:off x="536575" y="5043488"/>
            <a:ext cx="50403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75000"/>
              </a:lnSpc>
              <a:buFont typeface="Wingdings" panose="05000000000000000000" pitchFamily="2" charset="2"/>
              <a:buNone/>
            </a:pPr>
            <a:r>
              <a:rPr lang="en-US" altLang="en-US" u="sng">
                <a:solidFill>
                  <a:srgbClr val="CC0000"/>
                </a:solidFill>
              </a:rPr>
              <a:t>Q:</a:t>
            </a:r>
            <a:r>
              <a:rPr lang="en-US" altLang="en-US">
                <a:solidFill>
                  <a:srgbClr val="CC0000"/>
                </a:solidFill>
              </a:rPr>
              <a:t> </a:t>
            </a:r>
            <a:r>
              <a:rPr lang="en-US" altLang="en-US"/>
              <a:t>how are entries created, maintained in switch table? </a:t>
            </a:r>
          </a:p>
          <a:p>
            <a:pPr lvl="1">
              <a:lnSpc>
                <a:spcPct val="75000"/>
              </a:lnSpc>
            </a:pPr>
            <a:r>
              <a:rPr lang="en-US" altLang="en-US"/>
              <a:t>something like a routing protocol?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36">
            <a:extLst>
              <a:ext uri="{FF2B5EF4-FFF2-40B4-BE49-F238E27FC236}">
                <a16:creationId xmlns:a16="http://schemas.microsoft.com/office/drawing/2014/main" id="{5735F161-8EB3-4EA3-8D1C-E35E43639677}"/>
              </a:ext>
            </a:extLst>
          </p:cNvPr>
          <p:cNvGrpSpPr>
            <a:grpSpLocks/>
          </p:cNvGrpSpPr>
          <p:nvPr/>
        </p:nvGrpSpPr>
        <p:grpSpPr bwMode="auto">
          <a:xfrm>
            <a:off x="4456113" y="1216025"/>
            <a:ext cx="3660775" cy="3600450"/>
            <a:chOff x="731524" y="1819788"/>
            <a:chExt cx="3661504" cy="3600334"/>
          </a:xfrm>
        </p:grpSpPr>
        <p:sp>
          <p:nvSpPr>
            <p:cNvPr id="79901" name="Text Box 23">
              <a:extLst>
                <a:ext uri="{FF2B5EF4-FFF2-40B4-BE49-F238E27FC236}">
                  <a16:creationId xmlns:a16="http://schemas.microsoft.com/office/drawing/2014/main" id="{F4F25D9D-6B2F-4470-8C49-954938118C20}"/>
                </a:ext>
              </a:extLst>
            </p:cNvPr>
            <p:cNvSpPr txBox="1">
              <a:spLocks noChangeArrowheads="1"/>
            </p:cNvSpPr>
            <p:nvPr/>
          </p:nvSpPr>
          <p:spPr bwMode="auto">
            <a:xfrm>
              <a:off x="2655957" y="1819788"/>
              <a:ext cx="350907"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p>
          </p:txBody>
        </p:sp>
        <p:sp>
          <p:nvSpPr>
            <p:cNvPr id="79902" name="Text Box 24">
              <a:extLst>
                <a:ext uri="{FF2B5EF4-FFF2-40B4-BE49-F238E27FC236}">
                  <a16:creationId xmlns:a16="http://schemas.microsoft.com/office/drawing/2014/main" id="{AD2BC7DA-468A-453C-A812-602E5493610B}"/>
                </a:ext>
              </a:extLst>
            </p:cNvPr>
            <p:cNvSpPr txBox="1">
              <a:spLocks noChangeArrowheads="1"/>
            </p:cNvSpPr>
            <p:nvPr/>
          </p:nvSpPr>
          <p:spPr bwMode="auto">
            <a:xfrm>
              <a:off x="2371738" y="5050247"/>
              <a:ext cx="371549" cy="3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79903" name="Text Box 25">
              <a:extLst>
                <a:ext uri="{FF2B5EF4-FFF2-40B4-BE49-F238E27FC236}">
                  <a16:creationId xmlns:a16="http://schemas.microsoft.com/office/drawing/2014/main" id="{728A29CB-46F1-420A-9A34-3AFA627FEECC}"/>
                </a:ext>
              </a:extLst>
            </p:cNvPr>
            <p:cNvSpPr txBox="1">
              <a:spLocks noChangeArrowheads="1"/>
            </p:cNvSpPr>
            <p:nvPr/>
          </p:nvSpPr>
          <p:spPr bwMode="auto">
            <a:xfrm>
              <a:off x="3988134" y="2419844"/>
              <a:ext cx="338205"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p>
          </p:txBody>
        </p:sp>
        <p:sp>
          <p:nvSpPr>
            <p:cNvPr id="79904" name="Text Box 26">
              <a:extLst>
                <a:ext uri="{FF2B5EF4-FFF2-40B4-BE49-F238E27FC236}">
                  <a16:creationId xmlns:a16="http://schemas.microsoft.com/office/drawing/2014/main" id="{40160A69-EFFC-43B3-B011-3C9E99FBB2DB}"/>
                </a:ext>
              </a:extLst>
            </p:cNvPr>
            <p:cNvSpPr txBox="1">
              <a:spLocks noChangeArrowheads="1"/>
            </p:cNvSpPr>
            <p:nvPr/>
          </p:nvSpPr>
          <p:spPr bwMode="auto">
            <a:xfrm>
              <a:off x="995101" y="4188262"/>
              <a:ext cx="390603"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79905" name="Text Box 27">
              <a:extLst>
                <a:ext uri="{FF2B5EF4-FFF2-40B4-BE49-F238E27FC236}">
                  <a16:creationId xmlns:a16="http://schemas.microsoft.com/office/drawing/2014/main" id="{D091673C-B332-4DF6-8BB1-100018DEFACB}"/>
                </a:ext>
              </a:extLst>
            </p:cNvPr>
            <p:cNvSpPr txBox="1">
              <a:spLocks noChangeArrowheads="1"/>
            </p:cNvSpPr>
            <p:nvPr/>
          </p:nvSpPr>
          <p:spPr bwMode="auto">
            <a:xfrm>
              <a:off x="3740435" y="4188262"/>
              <a:ext cx="350908"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p>
          </p:txBody>
        </p:sp>
        <p:sp>
          <p:nvSpPr>
            <p:cNvPr id="79906" name="Text Box 28">
              <a:extLst>
                <a:ext uri="{FF2B5EF4-FFF2-40B4-BE49-F238E27FC236}">
                  <a16:creationId xmlns:a16="http://schemas.microsoft.com/office/drawing/2014/main" id="{B27A7FCE-F29F-467C-BC71-CF64FAAE2CA9}"/>
                </a:ext>
              </a:extLst>
            </p:cNvPr>
            <p:cNvSpPr txBox="1">
              <a:spLocks noChangeArrowheads="1"/>
            </p:cNvSpPr>
            <p:nvPr/>
          </p:nvSpPr>
          <p:spPr bwMode="auto">
            <a:xfrm>
              <a:off x="1123714" y="2465880"/>
              <a:ext cx="403305"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79907" name="Line 17">
              <a:extLst>
                <a:ext uri="{FF2B5EF4-FFF2-40B4-BE49-F238E27FC236}">
                  <a16:creationId xmlns:a16="http://schemas.microsoft.com/office/drawing/2014/main" id="{174D576B-72B0-4562-9E6A-F02623B355D4}"/>
                </a:ext>
              </a:extLst>
            </p:cNvPr>
            <p:cNvSpPr>
              <a:spLocks noChangeShapeType="1"/>
            </p:cNvSpPr>
            <p:nvPr/>
          </p:nvSpPr>
          <p:spPr bwMode="auto">
            <a:xfrm>
              <a:off x="1687389" y="3165945"/>
              <a:ext cx="720869" cy="298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8" name="Line 18">
              <a:extLst>
                <a:ext uri="{FF2B5EF4-FFF2-40B4-BE49-F238E27FC236}">
                  <a16:creationId xmlns:a16="http://schemas.microsoft.com/office/drawing/2014/main" id="{42D4C335-3A77-488F-8A98-9F9AA3A08EA4}"/>
                </a:ext>
              </a:extLst>
            </p:cNvPr>
            <p:cNvSpPr>
              <a:spLocks noChangeShapeType="1"/>
            </p:cNvSpPr>
            <p:nvPr/>
          </p:nvSpPr>
          <p:spPr bwMode="auto">
            <a:xfrm>
              <a:off x="2673423" y="2872267"/>
              <a:ext cx="0" cy="5048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9" name="Line 19">
              <a:extLst>
                <a:ext uri="{FF2B5EF4-FFF2-40B4-BE49-F238E27FC236}">
                  <a16:creationId xmlns:a16="http://schemas.microsoft.com/office/drawing/2014/main" id="{031E743B-2B17-4B66-B413-50AEC5AB8107}"/>
                </a:ext>
              </a:extLst>
            </p:cNvPr>
            <p:cNvSpPr>
              <a:spLocks noChangeShapeType="1"/>
            </p:cNvSpPr>
            <p:nvPr/>
          </p:nvSpPr>
          <p:spPr bwMode="auto">
            <a:xfrm flipH="1">
              <a:off x="2863961" y="2996088"/>
              <a:ext cx="892353" cy="484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10" name="Line 20">
              <a:extLst>
                <a:ext uri="{FF2B5EF4-FFF2-40B4-BE49-F238E27FC236}">
                  <a16:creationId xmlns:a16="http://schemas.microsoft.com/office/drawing/2014/main" id="{041860FA-E5EE-49C4-A57E-578607FD1A20}"/>
                </a:ext>
              </a:extLst>
            </p:cNvPr>
            <p:cNvSpPr>
              <a:spLocks noChangeShapeType="1"/>
            </p:cNvSpPr>
            <p:nvPr/>
          </p:nvSpPr>
          <p:spPr bwMode="auto">
            <a:xfrm flipV="1">
              <a:off x="2673423" y="3605668"/>
              <a:ext cx="12703" cy="709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9911" name="Group 47">
              <a:extLst>
                <a:ext uri="{FF2B5EF4-FFF2-40B4-BE49-F238E27FC236}">
                  <a16:creationId xmlns:a16="http://schemas.microsoft.com/office/drawing/2014/main" id="{E32F99CA-E773-45B8-B88B-39BF440B2D88}"/>
                </a:ext>
              </a:extLst>
            </p:cNvPr>
            <p:cNvGrpSpPr>
              <a:grpSpLocks/>
            </p:cNvGrpSpPr>
            <p:nvPr/>
          </p:nvGrpSpPr>
          <p:grpSpPr bwMode="auto">
            <a:xfrm>
              <a:off x="747936" y="2733042"/>
              <a:ext cx="914403" cy="690308"/>
              <a:chOff x="1046480" y="3962400"/>
              <a:chExt cx="1026163" cy="761428"/>
            </a:xfrm>
          </p:grpSpPr>
          <p:sp>
            <p:nvSpPr>
              <p:cNvPr id="100" name="Rectangle 48">
                <a:extLst>
                  <a:ext uri="{FF2B5EF4-FFF2-40B4-BE49-F238E27FC236}">
                    <a16:creationId xmlns:a16="http://schemas.microsoft.com/office/drawing/2014/main" id="{6CC20105-7918-4856-A109-5149CDB0C47A}"/>
                  </a:ext>
                </a:extLst>
              </p:cNvPr>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79946" name="Group 49">
                <a:extLst>
                  <a:ext uri="{FF2B5EF4-FFF2-40B4-BE49-F238E27FC236}">
                    <a16:creationId xmlns:a16="http://schemas.microsoft.com/office/drawing/2014/main" id="{61C3F085-09BD-4C01-8D72-F02A89055A0B}"/>
                  </a:ext>
                </a:extLst>
              </p:cNvPr>
              <p:cNvGrpSpPr>
                <a:grpSpLocks/>
              </p:cNvGrpSpPr>
              <p:nvPr/>
            </p:nvGrpSpPr>
            <p:grpSpPr bwMode="auto">
              <a:xfrm>
                <a:off x="1046480" y="3962400"/>
                <a:ext cx="936071" cy="761428"/>
                <a:chOff x="-44" y="1473"/>
                <a:chExt cx="981" cy="1105"/>
              </a:xfrm>
            </p:grpSpPr>
            <p:pic>
              <p:nvPicPr>
                <p:cNvPr id="79947" name="Picture 50" descr="desktop_computer_stylized_medium">
                  <a:extLst>
                    <a:ext uri="{FF2B5EF4-FFF2-40B4-BE49-F238E27FC236}">
                      <a16:creationId xmlns:a16="http://schemas.microsoft.com/office/drawing/2014/main" id="{EB935D3D-A52A-4128-A9ED-936F5DB53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8" name="Freeform 51">
                  <a:extLst>
                    <a:ext uri="{FF2B5EF4-FFF2-40B4-BE49-F238E27FC236}">
                      <a16:creationId xmlns:a16="http://schemas.microsoft.com/office/drawing/2014/main" id="{0C0DD49A-9DFD-4F27-9DDE-D24C9D8D253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9912" name="Group 48">
              <a:extLst>
                <a:ext uri="{FF2B5EF4-FFF2-40B4-BE49-F238E27FC236}">
                  <a16:creationId xmlns:a16="http://schemas.microsoft.com/office/drawing/2014/main" id="{6746811D-2CDF-4C2A-A41D-073E9502B496}"/>
                </a:ext>
              </a:extLst>
            </p:cNvPr>
            <p:cNvGrpSpPr>
              <a:grpSpLocks/>
            </p:cNvGrpSpPr>
            <p:nvPr/>
          </p:nvGrpSpPr>
          <p:grpSpPr bwMode="auto">
            <a:xfrm>
              <a:off x="3539588" y="2669737"/>
              <a:ext cx="853440" cy="741680"/>
              <a:chOff x="7179310" y="4033520"/>
              <a:chExt cx="1009650" cy="855028"/>
            </a:xfrm>
          </p:grpSpPr>
          <p:grpSp>
            <p:nvGrpSpPr>
              <p:cNvPr id="79941" name="Group 44">
                <a:extLst>
                  <a:ext uri="{FF2B5EF4-FFF2-40B4-BE49-F238E27FC236}">
                    <a16:creationId xmlns:a16="http://schemas.microsoft.com/office/drawing/2014/main" id="{225F1384-8186-4D11-A1F9-EA37E1BFFF1A}"/>
                  </a:ext>
                </a:extLst>
              </p:cNvPr>
              <p:cNvGrpSpPr>
                <a:grpSpLocks/>
              </p:cNvGrpSpPr>
              <p:nvPr/>
            </p:nvGrpSpPr>
            <p:grpSpPr bwMode="auto">
              <a:xfrm>
                <a:off x="7179310" y="4033520"/>
                <a:ext cx="1009650" cy="855028"/>
                <a:chOff x="-44" y="1473"/>
                <a:chExt cx="981" cy="1105"/>
              </a:xfrm>
            </p:grpSpPr>
            <p:pic>
              <p:nvPicPr>
                <p:cNvPr id="79943" name="Picture 45" descr="desktop_computer_stylized_medium">
                  <a:extLst>
                    <a:ext uri="{FF2B5EF4-FFF2-40B4-BE49-F238E27FC236}">
                      <a16:creationId xmlns:a16="http://schemas.microsoft.com/office/drawing/2014/main" id="{04E5CC9C-FBE4-438B-80F4-5F0222B6A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4" name="Freeform 46">
                  <a:extLst>
                    <a:ext uri="{FF2B5EF4-FFF2-40B4-BE49-F238E27FC236}">
                      <a16:creationId xmlns:a16="http://schemas.microsoft.com/office/drawing/2014/main" id="{D24BDC3A-7461-4EDB-A987-92CDFAB9DD4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97" name="Rectangle 43">
                <a:extLst>
                  <a:ext uri="{FF2B5EF4-FFF2-40B4-BE49-F238E27FC236}">
                    <a16:creationId xmlns:a16="http://schemas.microsoft.com/office/drawing/2014/main" id="{A4D66EBC-8623-4B37-A142-22820FFBD009}"/>
                  </a:ext>
                </a:extLst>
              </p:cNvPr>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sp>
          <p:nvSpPr>
            <p:cNvPr id="68" name="Rectangle 43">
              <a:extLst>
                <a:ext uri="{FF2B5EF4-FFF2-40B4-BE49-F238E27FC236}">
                  <a16:creationId xmlns:a16="http://schemas.microsoft.com/office/drawing/2014/main" id="{28CF4D38-B828-48CB-8F76-2B3600485448}"/>
                </a:ext>
              </a:extLst>
            </p:cNvPr>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79914" name="Group 44">
              <a:extLst>
                <a:ext uri="{FF2B5EF4-FFF2-40B4-BE49-F238E27FC236}">
                  <a16:creationId xmlns:a16="http://schemas.microsoft.com/office/drawing/2014/main" id="{4984E0A3-2C17-49A7-908A-3B850736DD0E}"/>
                </a:ext>
              </a:extLst>
            </p:cNvPr>
            <p:cNvGrpSpPr>
              <a:grpSpLocks/>
            </p:cNvGrpSpPr>
            <p:nvPr/>
          </p:nvGrpSpPr>
          <p:grpSpPr bwMode="auto">
            <a:xfrm>
              <a:off x="2233637" y="2138292"/>
              <a:ext cx="853440" cy="741680"/>
              <a:chOff x="-44" y="1473"/>
              <a:chExt cx="981" cy="1105"/>
            </a:xfrm>
          </p:grpSpPr>
          <p:pic>
            <p:nvPicPr>
              <p:cNvPr id="79939" name="Picture 45" descr="desktop_computer_stylized_medium">
                <a:extLst>
                  <a:ext uri="{FF2B5EF4-FFF2-40B4-BE49-F238E27FC236}">
                    <a16:creationId xmlns:a16="http://schemas.microsoft.com/office/drawing/2014/main" id="{0E2056AE-A28F-4082-9720-A2C350AEF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0" name="Freeform 46">
                <a:extLst>
                  <a:ext uri="{FF2B5EF4-FFF2-40B4-BE49-F238E27FC236}">
                    <a16:creationId xmlns:a16="http://schemas.microsoft.com/office/drawing/2014/main" id="{43CA56FA-62AA-42F1-93C8-781106809FD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9915" name="Group 51">
              <a:extLst>
                <a:ext uri="{FF2B5EF4-FFF2-40B4-BE49-F238E27FC236}">
                  <a16:creationId xmlns:a16="http://schemas.microsoft.com/office/drawing/2014/main" id="{E7CB0BA2-AE59-4CF7-B7AE-B3AF3B9841EE}"/>
                </a:ext>
              </a:extLst>
            </p:cNvPr>
            <p:cNvGrpSpPr>
              <a:grpSpLocks/>
            </p:cNvGrpSpPr>
            <p:nvPr/>
          </p:nvGrpSpPr>
          <p:grpSpPr bwMode="auto">
            <a:xfrm>
              <a:off x="2060917" y="4279843"/>
              <a:ext cx="853440" cy="835329"/>
              <a:chOff x="8077200" y="3320111"/>
              <a:chExt cx="853440" cy="835329"/>
            </a:xfrm>
          </p:grpSpPr>
          <p:sp>
            <p:nvSpPr>
              <p:cNvPr id="90" name="Rectangle 43">
                <a:extLst>
                  <a:ext uri="{FF2B5EF4-FFF2-40B4-BE49-F238E27FC236}">
                    <a16:creationId xmlns:a16="http://schemas.microsoft.com/office/drawing/2014/main" id="{07C22BC4-C9E4-49B0-BDFF-1806CE395E8F}"/>
                  </a:ext>
                </a:extLst>
              </p:cNvPr>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79936" name="Group 44">
                <a:extLst>
                  <a:ext uri="{FF2B5EF4-FFF2-40B4-BE49-F238E27FC236}">
                    <a16:creationId xmlns:a16="http://schemas.microsoft.com/office/drawing/2014/main" id="{ED208781-2A9C-4EB7-B4D9-343AA4A2CC0F}"/>
                  </a:ext>
                </a:extLst>
              </p:cNvPr>
              <p:cNvGrpSpPr>
                <a:grpSpLocks/>
              </p:cNvGrpSpPr>
              <p:nvPr/>
            </p:nvGrpSpPr>
            <p:grpSpPr bwMode="auto">
              <a:xfrm>
                <a:off x="8077200" y="3413760"/>
                <a:ext cx="853440" cy="741680"/>
                <a:chOff x="-44" y="1473"/>
                <a:chExt cx="981" cy="1105"/>
              </a:xfrm>
            </p:grpSpPr>
            <p:pic>
              <p:nvPicPr>
                <p:cNvPr id="79937" name="Picture 45" descr="desktop_computer_stylized_medium">
                  <a:extLst>
                    <a:ext uri="{FF2B5EF4-FFF2-40B4-BE49-F238E27FC236}">
                      <a16:creationId xmlns:a16="http://schemas.microsoft.com/office/drawing/2014/main" id="{88D87CBB-3925-4C95-B370-A388B78F1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8" name="Freeform 46">
                  <a:extLst>
                    <a:ext uri="{FF2B5EF4-FFF2-40B4-BE49-F238E27FC236}">
                      <a16:creationId xmlns:a16="http://schemas.microsoft.com/office/drawing/2014/main" id="{E199CE2C-1486-45FD-8295-52A54B3BB36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79916" name="Picture 3">
              <a:extLst>
                <a:ext uri="{FF2B5EF4-FFF2-40B4-BE49-F238E27FC236}">
                  <a16:creationId xmlns:a16="http://schemas.microsoft.com/office/drawing/2014/main" id="{547A6191-BFDD-4C19-9AA3-07E3460C1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917" name="Group 53">
              <a:extLst>
                <a:ext uri="{FF2B5EF4-FFF2-40B4-BE49-F238E27FC236}">
                  <a16:creationId xmlns:a16="http://schemas.microsoft.com/office/drawing/2014/main" id="{07FC023F-CFB4-446E-8403-A773CB9BC6EC}"/>
                </a:ext>
              </a:extLst>
            </p:cNvPr>
            <p:cNvGrpSpPr>
              <a:grpSpLocks/>
            </p:cNvGrpSpPr>
            <p:nvPr/>
          </p:nvGrpSpPr>
          <p:grpSpPr bwMode="auto">
            <a:xfrm>
              <a:off x="731524" y="3616962"/>
              <a:ext cx="914403" cy="690308"/>
              <a:chOff x="1046480" y="3962400"/>
              <a:chExt cx="1026163" cy="761428"/>
            </a:xfrm>
          </p:grpSpPr>
          <p:sp>
            <p:nvSpPr>
              <p:cNvPr id="86" name="Rectangle 48">
                <a:extLst>
                  <a:ext uri="{FF2B5EF4-FFF2-40B4-BE49-F238E27FC236}">
                    <a16:creationId xmlns:a16="http://schemas.microsoft.com/office/drawing/2014/main" id="{E8B7068A-3B75-43D4-ADA6-6398A03849D3}"/>
                  </a:ext>
                </a:extLst>
              </p:cNvPr>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79932" name="Group 49">
                <a:extLst>
                  <a:ext uri="{FF2B5EF4-FFF2-40B4-BE49-F238E27FC236}">
                    <a16:creationId xmlns:a16="http://schemas.microsoft.com/office/drawing/2014/main" id="{75B95A47-D586-4554-974A-7048E132BE0B}"/>
                  </a:ext>
                </a:extLst>
              </p:cNvPr>
              <p:cNvGrpSpPr>
                <a:grpSpLocks/>
              </p:cNvGrpSpPr>
              <p:nvPr/>
            </p:nvGrpSpPr>
            <p:grpSpPr bwMode="auto">
              <a:xfrm>
                <a:off x="1046480" y="3962400"/>
                <a:ext cx="936071" cy="761428"/>
                <a:chOff x="-44" y="1473"/>
                <a:chExt cx="981" cy="1105"/>
              </a:xfrm>
            </p:grpSpPr>
            <p:pic>
              <p:nvPicPr>
                <p:cNvPr id="79933" name="Picture 50" descr="desktop_computer_stylized_medium">
                  <a:extLst>
                    <a:ext uri="{FF2B5EF4-FFF2-40B4-BE49-F238E27FC236}">
                      <a16:creationId xmlns:a16="http://schemas.microsoft.com/office/drawing/2014/main" id="{2D809E88-6C14-4EC9-A4CC-FE419AB27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4" name="Freeform 51">
                  <a:extLst>
                    <a:ext uri="{FF2B5EF4-FFF2-40B4-BE49-F238E27FC236}">
                      <a16:creationId xmlns:a16="http://schemas.microsoft.com/office/drawing/2014/main" id="{896E5D92-0570-4D74-9ACC-A35EC95DD78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9918" name="Group 54">
              <a:extLst>
                <a:ext uri="{FF2B5EF4-FFF2-40B4-BE49-F238E27FC236}">
                  <a16:creationId xmlns:a16="http://schemas.microsoft.com/office/drawing/2014/main" id="{D43B2EDA-7EE9-44FA-94ED-D7CCD8322471}"/>
                </a:ext>
              </a:extLst>
            </p:cNvPr>
            <p:cNvGrpSpPr>
              <a:grpSpLocks/>
            </p:cNvGrpSpPr>
            <p:nvPr/>
          </p:nvGrpSpPr>
          <p:grpSpPr bwMode="auto">
            <a:xfrm>
              <a:off x="3410634" y="3567725"/>
              <a:ext cx="853440" cy="741680"/>
              <a:chOff x="7179310" y="4033520"/>
              <a:chExt cx="1009650" cy="855028"/>
            </a:xfrm>
          </p:grpSpPr>
          <p:grpSp>
            <p:nvGrpSpPr>
              <p:cNvPr id="79927" name="Group 44">
                <a:extLst>
                  <a:ext uri="{FF2B5EF4-FFF2-40B4-BE49-F238E27FC236}">
                    <a16:creationId xmlns:a16="http://schemas.microsoft.com/office/drawing/2014/main" id="{B1B8A0F7-8AE5-4391-9C43-FC009F630051}"/>
                  </a:ext>
                </a:extLst>
              </p:cNvPr>
              <p:cNvGrpSpPr>
                <a:grpSpLocks/>
              </p:cNvGrpSpPr>
              <p:nvPr/>
            </p:nvGrpSpPr>
            <p:grpSpPr bwMode="auto">
              <a:xfrm>
                <a:off x="7179310" y="4033520"/>
                <a:ext cx="1009650" cy="855028"/>
                <a:chOff x="-44" y="1473"/>
                <a:chExt cx="981" cy="1105"/>
              </a:xfrm>
            </p:grpSpPr>
            <p:pic>
              <p:nvPicPr>
                <p:cNvPr id="79929" name="Picture 45" descr="desktop_computer_stylized_medium">
                  <a:extLst>
                    <a:ext uri="{FF2B5EF4-FFF2-40B4-BE49-F238E27FC236}">
                      <a16:creationId xmlns:a16="http://schemas.microsoft.com/office/drawing/2014/main" id="{0E0645C5-39CD-4397-A613-7A15CBD9B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0" name="Freeform 46">
                  <a:extLst>
                    <a:ext uri="{FF2B5EF4-FFF2-40B4-BE49-F238E27FC236}">
                      <a16:creationId xmlns:a16="http://schemas.microsoft.com/office/drawing/2014/main" id="{AD671548-8047-45ED-B7B7-C52D941E890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83" name="Rectangle 43">
                <a:extLst>
                  <a:ext uri="{FF2B5EF4-FFF2-40B4-BE49-F238E27FC236}">
                    <a16:creationId xmlns:a16="http://schemas.microsoft.com/office/drawing/2014/main" id="{279494B2-AD5F-4664-A6F2-4C886DF97F99}"/>
                  </a:ext>
                </a:extLst>
              </p:cNvPr>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sp>
          <p:nvSpPr>
            <p:cNvPr id="79919" name="Line 17">
              <a:extLst>
                <a:ext uri="{FF2B5EF4-FFF2-40B4-BE49-F238E27FC236}">
                  <a16:creationId xmlns:a16="http://schemas.microsoft.com/office/drawing/2014/main" id="{6C1AA232-BAA7-4736-98FC-F3609FF7119B}"/>
                </a:ext>
              </a:extLst>
            </p:cNvPr>
            <p:cNvSpPr>
              <a:spLocks noChangeShapeType="1"/>
            </p:cNvSpPr>
            <p:nvPr/>
          </p:nvSpPr>
          <p:spPr bwMode="auto">
            <a:xfrm flipV="1">
              <a:off x="1660396" y="3600906"/>
              <a:ext cx="744686" cy="450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20" name="Line 19">
              <a:extLst>
                <a:ext uri="{FF2B5EF4-FFF2-40B4-BE49-F238E27FC236}">
                  <a16:creationId xmlns:a16="http://schemas.microsoft.com/office/drawing/2014/main" id="{47B3CAFF-BD42-42D1-B545-654F30437A69}"/>
                </a:ext>
              </a:extLst>
            </p:cNvPr>
            <p:cNvSpPr>
              <a:spLocks noChangeShapeType="1"/>
            </p:cNvSpPr>
            <p:nvPr/>
          </p:nvSpPr>
          <p:spPr bwMode="auto">
            <a:xfrm flipH="1" flipV="1">
              <a:off x="2968756" y="3545345"/>
              <a:ext cx="646242" cy="33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21" name="Text Box 35">
              <a:extLst>
                <a:ext uri="{FF2B5EF4-FFF2-40B4-BE49-F238E27FC236}">
                  <a16:creationId xmlns:a16="http://schemas.microsoft.com/office/drawing/2014/main" id="{FF85FD59-7F02-4D45-999F-331ED94D3391}"/>
                </a:ext>
              </a:extLst>
            </p:cNvPr>
            <p:cNvSpPr txBox="1">
              <a:spLocks noChangeArrowheads="1"/>
            </p:cNvSpPr>
            <p:nvPr/>
          </p:nvSpPr>
          <p:spPr bwMode="auto">
            <a:xfrm>
              <a:off x="2401907" y="3026249"/>
              <a:ext cx="312799"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1</a:t>
              </a:r>
            </a:p>
          </p:txBody>
        </p:sp>
        <p:sp>
          <p:nvSpPr>
            <p:cNvPr id="79922" name="Text Box 36">
              <a:extLst>
                <a:ext uri="{FF2B5EF4-FFF2-40B4-BE49-F238E27FC236}">
                  <a16:creationId xmlns:a16="http://schemas.microsoft.com/office/drawing/2014/main" id="{FA58DBBD-F7BE-465A-8210-1784968155C9}"/>
                </a:ext>
              </a:extLst>
            </p:cNvPr>
            <p:cNvSpPr txBox="1">
              <a:spLocks noChangeArrowheads="1"/>
            </p:cNvSpPr>
            <p:nvPr/>
          </p:nvSpPr>
          <p:spPr bwMode="auto">
            <a:xfrm>
              <a:off x="2903656" y="3051648"/>
              <a:ext cx="323914"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2</a:t>
              </a:r>
            </a:p>
          </p:txBody>
        </p:sp>
        <p:sp>
          <p:nvSpPr>
            <p:cNvPr id="79923" name="Text Box 37">
              <a:extLst>
                <a:ext uri="{FF2B5EF4-FFF2-40B4-BE49-F238E27FC236}">
                  <a16:creationId xmlns:a16="http://schemas.microsoft.com/office/drawing/2014/main" id="{D00F6110-3A37-4D07-A0B5-AAF7C5AA1C2C}"/>
                </a:ext>
              </a:extLst>
            </p:cNvPr>
            <p:cNvSpPr txBox="1">
              <a:spLocks noChangeArrowheads="1"/>
            </p:cNvSpPr>
            <p:nvPr/>
          </p:nvSpPr>
          <p:spPr bwMode="auto">
            <a:xfrm>
              <a:off x="3125951" y="3710440"/>
              <a:ext cx="322326"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3</a:t>
              </a:r>
            </a:p>
          </p:txBody>
        </p:sp>
        <p:sp>
          <p:nvSpPr>
            <p:cNvPr id="79924" name="Text Box 38">
              <a:extLst>
                <a:ext uri="{FF2B5EF4-FFF2-40B4-BE49-F238E27FC236}">
                  <a16:creationId xmlns:a16="http://schemas.microsoft.com/office/drawing/2014/main" id="{31E735B4-0E40-43B3-82F5-5BF4610B4D32}"/>
                </a:ext>
              </a:extLst>
            </p:cNvPr>
            <p:cNvSpPr txBox="1">
              <a:spLocks noChangeArrowheads="1"/>
            </p:cNvSpPr>
            <p:nvPr/>
          </p:nvSpPr>
          <p:spPr bwMode="auto">
            <a:xfrm>
              <a:off x="2640079" y="3654879"/>
              <a:ext cx="323914"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4</a:t>
              </a:r>
            </a:p>
          </p:txBody>
        </p:sp>
        <p:sp>
          <p:nvSpPr>
            <p:cNvPr id="79925" name="Text Box 39">
              <a:extLst>
                <a:ext uri="{FF2B5EF4-FFF2-40B4-BE49-F238E27FC236}">
                  <a16:creationId xmlns:a16="http://schemas.microsoft.com/office/drawing/2014/main" id="{F5F97124-4801-467E-8656-1284CE098F0C}"/>
                </a:ext>
              </a:extLst>
            </p:cNvPr>
            <p:cNvSpPr txBox="1">
              <a:spLocks noChangeArrowheads="1"/>
            </p:cNvSpPr>
            <p:nvPr/>
          </p:nvSpPr>
          <p:spPr bwMode="auto">
            <a:xfrm>
              <a:off x="2070052" y="3704090"/>
              <a:ext cx="323914"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5</a:t>
              </a:r>
            </a:p>
          </p:txBody>
        </p:sp>
        <p:sp>
          <p:nvSpPr>
            <p:cNvPr id="79926" name="Text Box 40">
              <a:extLst>
                <a:ext uri="{FF2B5EF4-FFF2-40B4-BE49-F238E27FC236}">
                  <a16:creationId xmlns:a16="http://schemas.microsoft.com/office/drawing/2014/main" id="{74AE5557-AEA8-4475-8A4A-2A96EAAF4F68}"/>
                </a:ext>
              </a:extLst>
            </p:cNvPr>
            <p:cNvSpPr txBox="1">
              <a:spLocks noChangeArrowheads="1"/>
            </p:cNvSpPr>
            <p:nvPr/>
          </p:nvSpPr>
          <p:spPr bwMode="auto">
            <a:xfrm>
              <a:off x="2039884" y="3080222"/>
              <a:ext cx="319151"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6</a:t>
              </a:r>
            </a:p>
          </p:txBody>
        </p:sp>
      </p:grpSp>
      <p:sp>
        <p:nvSpPr>
          <p:cNvPr id="79875" name="Footer Placeholder 4">
            <a:extLst>
              <a:ext uri="{FF2B5EF4-FFF2-40B4-BE49-F238E27FC236}">
                <a16:creationId xmlns:a16="http://schemas.microsoft.com/office/drawing/2014/main" id="{1641D9F3-3B3E-43F8-9EE1-A309F50C05E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79876" name="Slide Number Placeholder 5">
            <a:extLst>
              <a:ext uri="{FF2B5EF4-FFF2-40B4-BE49-F238E27FC236}">
                <a16:creationId xmlns:a16="http://schemas.microsoft.com/office/drawing/2014/main" id="{EA270D86-91E6-4A6E-B4F9-452D8D86C8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8DC3B160-73CB-4BC3-98BB-781D340CE94F}"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38</a:t>
            </a:fld>
            <a:endParaRPr lang="en-US" altLang="en-US" sz="1200">
              <a:solidFill>
                <a:srgbClr val="000000"/>
              </a:solidFill>
              <a:latin typeface="Arial" panose="020B0604020202020204" pitchFamily="34" charset="0"/>
            </a:endParaRPr>
          </a:p>
        </p:txBody>
      </p:sp>
      <p:sp>
        <p:nvSpPr>
          <p:cNvPr id="65541" name="Rectangle 2">
            <a:extLst>
              <a:ext uri="{FF2B5EF4-FFF2-40B4-BE49-F238E27FC236}">
                <a16:creationId xmlns:a16="http://schemas.microsoft.com/office/drawing/2014/main" id="{2D9E3ACE-61E2-4FEF-9732-60F8E26B9387}"/>
              </a:ext>
            </a:extLst>
          </p:cNvPr>
          <p:cNvSpPr>
            <a:spLocks noGrp="1" noChangeArrowheads="1"/>
          </p:cNvSpPr>
          <p:nvPr>
            <p:ph type="title"/>
          </p:nvPr>
        </p:nvSpPr>
        <p:spPr>
          <a:xfrm>
            <a:off x="457200" y="87313"/>
            <a:ext cx="7772400" cy="1143000"/>
          </a:xfrm>
        </p:spPr>
        <p:txBody>
          <a:bodyPr/>
          <a:lstStyle/>
          <a:p>
            <a:pPr>
              <a:defRPr/>
            </a:pPr>
            <a:r>
              <a:rPr lang="en-US">
                <a:ea typeface="ＭＳ Ｐゴシック" charset="0"/>
                <a:cs typeface="+mj-cs"/>
              </a:rPr>
              <a:t>Switch: self-learning</a:t>
            </a:r>
          </a:p>
        </p:txBody>
      </p:sp>
      <p:sp>
        <p:nvSpPr>
          <p:cNvPr id="79878" name="Rectangle 3">
            <a:extLst>
              <a:ext uri="{FF2B5EF4-FFF2-40B4-BE49-F238E27FC236}">
                <a16:creationId xmlns:a16="http://schemas.microsoft.com/office/drawing/2014/main" id="{A8BF445B-7B46-44EF-8182-BC3A5A3D0FD3}"/>
              </a:ext>
            </a:extLst>
          </p:cNvPr>
          <p:cNvSpPr>
            <a:spLocks noGrp="1" noChangeArrowheads="1"/>
          </p:cNvSpPr>
          <p:nvPr>
            <p:ph type="body" idx="1"/>
          </p:nvPr>
        </p:nvSpPr>
        <p:spPr>
          <a:xfrm>
            <a:off x="439738" y="1339850"/>
            <a:ext cx="3935412" cy="4114800"/>
          </a:xfrm>
        </p:spPr>
        <p:txBody>
          <a:bodyPr>
            <a:normAutofit fontScale="92500" lnSpcReduction="10000"/>
          </a:bodyPr>
          <a:lstStyle/>
          <a:p>
            <a:r>
              <a:rPr lang="en-US" altLang="en-US" sz="2400"/>
              <a:t>switch</a:t>
            </a:r>
            <a:r>
              <a:rPr lang="en-US" altLang="en-US" sz="2400">
                <a:solidFill>
                  <a:srgbClr val="FF0000"/>
                </a:solidFill>
              </a:rPr>
              <a:t> </a:t>
            </a:r>
            <a:r>
              <a:rPr lang="en-US" altLang="en-US" sz="2400" i="1">
                <a:solidFill>
                  <a:srgbClr val="CC0000"/>
                </a:solidFill>
              </a:rPr>
              <a:t>learns</a:t>
            </a:r>
            <a:r>
              <a:rPr lang="en-US" altLang="en-US" sz="2400">
                <a:solidFill>
                  <a:srgbClr val="CC0000"/>
                </a:solidFill>
              </a:rPr>
              <a:t> </a:t>
            </a:r>
            <a:r>
              <a:rPr lang="en-US" altLang="en-US" sz="2400"/>
              <a:t>which hosts can be reached through which interfaces</a:t>
            </a:r>
          </a:p>
          <a:p>
            <a:pPr lvl="1"/>
            <a:r>
              <a:rPr lang="en-US" altLang="en-US"/>
              <a:t>when frame received, switch </a:t>
            </a:r>
            <a:r>
              <a:rPr lang="ja-JP" altLang="en-US"/>
              <a:t>“</a:t>
            </a:r>
            <a:r>
              <a:rPr lang="en-US" altLang="ja-JP"/>
              <a:t>learns</a:t>
            </a:r>
            <a:r>
              <a:rPr lang="ja-JP" altLang="en-US"/>
              <a:t>”</a:t>
            </a:r>
            <a:r>
              <a:rPr lang="en-US" altLang="ja-JP"/>
              <a:t>  location of sender: incoming LAN segment</a:t>
            </a:r>
          </a:p>
          <a:p>
            <a:pPr lvl="1"/>
            <a:r>
              <a:rPr lang="en-US" altLang="en-US"/>
              <a:t>records sender/location pair in switch table</a:t>
            </a:r>
          </a:p>
        </p:txBody>
      </p:sp>
      <p:grpSp>
        <p:nvGrpSpPr>
          <p:cNvPr id="14" name="Group 36">
            <a:extLst>
              <a:ext uri="{FF2B5EF4-FFF2-40B4-BE49-F238E27FC236}">
                <a16:creationId xmlns:a16="http://schemas.microsoft.com/office/drawing/2014/main" id="{B552753C-EF33-42F2-AC60-1FCF15E352CD}"/>
              </a:ext>
            </a:extLst>
          </p:cNvPr>
          <p:cNvGrpSpPr>
            <a:grpSpLocks/>
          </p:cNvGrpSpPr>
          <p:nvPr/>
        </p:nvGrpSpPr>
        <p:grpSpPr bwMode="auto">
          <a:xfrm>
            <a:off x="6778625" y="1223963"/>
            <a:ext cx="1428750" cy="369887"/>
            <a:chOff x="1750" y="3514"/>
            <a:chExt cx="900" cy="233"/>
          </a:xfrm>
        </p:grpSpPr>
        <p:sp>
          <p:nvSpPr>
            <p:cNvPr id="79897" name="Rectangle 32">
              <a:extLst>
                <a:ext uri="{FF2B5EF4-FFF2-40B4-BE49-F238E27FC236}">
                  <a16:creationId xmlns:a16="http://schemas.microsoft.com/office/drawing/2014/main" id="{F33728E5-7026-43AF-B82C-2BB6D7FAD911}"/>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79898" name="Text Box 33">
              <a:extLst>
                <a:ext uri="{FF2B5EF4-FFF2-40B4-BE49-F238E27FC236}">
                  <a16:creationId xmlns:a16="http://schemas.microsoft.com/office/drawing/2014/main" id="{B6C050E8-6F25-41E3-84D4-3B8CCACC4F3E}"/>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79899" name="Line 34">
              <a:extLst>
                <a:ext uri="{FF2B5EF4-FFF2-40B4-BE49-F238E27FC236}">
                  <a16:creationId xmlns:a16="http://schemas.microsoft.com/office/drawing/2014/main" id="{BD265607-394C-49CF-8116-2911D9D3F6A1}"/>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0" name="Line 35">
              <a:extLst>
                <a:ext uri="{FF2B5EF4-FFF2-40B4-BE49-F238E27FC236}">
                  <a16:creationId xmlns:a16="http://schemas.microsoft.com/office/drawing/2014/main" id="{F1AC3E25-804E-4D57-A008-9C09B0E91C96}"/>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5" name="Group 41">
            <a:extLst>
              <a:ext uri="{FF2B5EF4-FFF2-40B4-BE49-F238E27FC236}">
                <a16:creationId xmlns:a16="http://schemas.microsoft.com/office/drawing/2014/main" id="{B24A1273-4E48-4F6F-B98E-AD32B9BBC314}"/>
              </a:ext>
            </a:extLst>
          </p:cNvPr>
          <p:cNvGrpSpPr>
            <a:grpSpLocks/>
          </p:cNvGrpSpPr>
          <p:nvPr/>
        </p:nvGrpSpPr>
        <p:grpSpPr bwMode="auto">
          <a:xfrm>
            <a:off x="6994525" y="525463"/>
            <a:ext cx="1450975" cy="714375"/>
            <a:chOff x="4406" y="331"/>
            <a:chExt cx="914" cy="450"/>
          </a:xfrm>
        </p:grpSpPr>
        <p:sp>
          <p:nvSpPr>
            <p:cNvPr id="79893" name="Line 37">
              <a:extLst>
                <a:ext uri="{FF2B5EF4-FFF2-40B4-BE49-F238E27FC236}">
                  <a16:creationId xmlns:a16="http://schemas.microsoft.com/office/drawing/2014/main" id="{9CEB0B5A-CB0D-4454-88FE-CE84B58098B7}"/>
                </a:ext>
              </a:extLst>
            </p:cNvPr>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79894" name="Line 38">
              <a:extLst>
                <a:ext uri="{FF2B5EF4-FFF2-40B4-BE49-F238E27FC236}">
                  <a16:creationId xmlns:a16="http://schemas.microsoft.com/office/drawing/2014/main" id="{F3483CDD-73C0-4F3E-82CA-83F01DB333C6}"/>
                </a:ext>
              </a:extLst>
            </p:cNvPr>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79895" name="Text Box 39">
              <a:extLst>
                <a:ext uri="{FF2B5EF4-FFF2-40B4-BE49-F238E27FC236}">
                  <a16:creationId xmlns:a16="http://schemas.microsoft.com/office/drawing/2014/main" id="{84CCC00F-3739-483C-A195-1C07B8413968}"/>
                </a:ext>
              </a:extLst>
            </p:cNvPr>
            <p:cNvSpPr txBox="1">
              <a:spLocks noChangeArrowheads="1"/>
            </p:cNvSpPr>
            <p:nvPr/>
          </p:nvSpPr>
          <p:spPr bwMode="auto">
            <a:xfrm>
              <a:off x="4643" y="331"/>
              <a:ext cx="6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000000"/>
                  </a:solidFill>
                  <a:latin typeface="Arial" panose="020B0604020202020204" pitchFamily="34" charset="0"/>
                  <a:cs typeface="Arial" panose="020B0604020202020204" pitchFamily="34" charset="0"/>
                </a:rPr>
                <a:t>Source: A</a:t>
              </a:r>
            </a:p>
          </p:txBody>
        </p:sp>
        <p:sp>
          <p:nvSpPr>
            <p:cNvPr id="79896" name="Text Box 40">
              <a:extLst>
                <a:ext uri="{FF2B5EF4-FFF2-40B4-BE49-F238E27FC236}">
                  <a16:creationId xmlns:a16="http://schemas.microsoft.com/office/drawing/2014/main" id="{4BC17C51-2573-4B2E-AE57-46DDD7C340AA}"/>
                </a:ext>
              </a:extLst>
            </p:cNvPr>
            <p:cNvSpPr txBox="1">
              <a:spLocks noChangeArrowheads="1"/>
            </p:cNvSpPr>
            <p:nvPr/>
          </p:nvSpPr>
          <p:spPr bwMode="auto">
            <a:xfrm>
              <a:off x="4660" y="492"/>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000000"/>
                  </a:solidFill>
                  <a:latin typeface="Arial" panose="020B0604020202020204" pitchFamily="34" charset="0"/>
                  <a:cs typeface="Arial" panose="020B0604020202020204" pitchFamily="34" charset="0"/>
                </a:rPr>
                <a:t>Dest: A</a:t>
              </a:r>
              <a:r>
                <a:rPr lang="ja-JP" altLang="en-US" sz="1600" i="0">
                  <a:solidFill>
                    <a:srgbClr val="000000"/>
                  </a:solidFill>
                  <a:latin typeface="Arial" panose="020B0604020202020204" pitchFamily="34" charset="0"/>
                  <a:cs typeface="Arial" panose="020B0604020202020204" pitchFamily="34" charset="0"/>
                </a:rPr>
                <a:t>’</a:t>
              </a:r>
              <a:endParaRPr lang="en-US" altLang="en-US" sz="1600" i="0">
                <a:solidFill>
                  <a:srgbClr val="000000"/>
                </a:solidFill>
                <a:latin typeface="Arial" panose="020B0604020202020204" pitchFamily="34" charset="0"/>
                <a:cs typeface="Arial" panose="020B0604020202020204" pitchFamily="34" charset="0"/>
              </a:endParaRPr>
            </a:p>
          </p:txBody>
        </p:sp>
      </p:grpSp>
      <p:grpSp>
        <p:nvGrpSpPr>
          <p:cNvPr id="16" name="Group 47">
            <a:extLst>
              <a:ext uri="{FF2B5EF4-FFF2-40B4-BE49-F238E27FC236}">
                <a16:creationId xmlns:a16="http://schemas.microsoft.com/office/drawing/2014/main" id="{259BF077-EBCD-4344-B4AC-EED0047C1818}"/>
              </a:ext>
            </a:extLst>
          </p:cNvPr>
          <p:cNvGrpSpPr>
            <a:grpSpLocks/>
          </p:cNvGrpSpPr>
          <p:nvPr/>
        </p:nvGrpSpPr>
        <p:grpSpPr bwMode="auto">
          <a:xfrm>
            <a:off x="3336925" y="4937125"/>
            <a:ext cx="3017838" cy="1444625"/>
            <a:chOff x="3441" y="3154"/>
            <a:chExt cx="1901" cy="910"/>
          </a:xfrm>
        </p:grpSpPr>
        <p:sp>
          <p:nvSpPr>
            <p:cNvPr id="79888" name="Rectangle 43">
              <a:extLst>
                <a:ext uri="{FF2B5EF4-FFF2-40B4-BE49-F238E27FC236}">
                  <a16:creationId xmlns:a16="http://schemas.microsoft.com/office/drawing/2014/main" id="{6943B41F-75B0-4333-B361-474B7DF649A4}"/>
                </a:ext>
              </a:extLst>
            </p:cNvPr>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79889" name="Text Box 42">
              <a:extLst>
                <a:ext uri="{FF2B5EF4-FFF2-40B4-BE49-F238E27FC236}">
                  <a16:creationId xmlns:a16="http://schemas.microsoft.com/office/drawing/2014/main" id="{6FDEC431-D88F-43E6-A71F-EFEBF4780F9E}"/>
                </a:ext>
              </a:extLst>
            </p:cNvPr>
            <p:cNvSpPr txBox="1">
              <a:spLocks noChangeArrowheads="1"/>
            </p:cNvSpPr>
            <p:nvPr/>
          </p:nvSpPr>
          <p:spPr bwMode="auto">
            <a:xfrm>
              <a:off x="3441" y="3175"/>
              <a:ext cx="18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dirty="0">
                  <a:solidFill>
                    <a:srgbClr val="000000"/>
                  </a:solidFill>
                  <a:latin typeface="Arial" panose="020B0604020202020204" pitchFamily="34" charset="0"/>
                  <a:cs typeface="Arial" panose="020B0604020202020204" pitchFamily="34" charset="0"/>
                </a:rPr>
                <a:t>MAC </a:t>
              </a:r>
              <a:r>
                <a:rPr lang="en-US" altLang="en-US" sz="1800" i="0" dirty="0" err="1">
                  <a:solidFill>
                    <a:srgbClr val="000000"/>
                  </a:solidFill>
                  <a:latin typeface="Arial" panose="020B0604020202020204" pitchFamily="34" charset="0"/>
                  <a:cs typeface="Arial" panose="020B0604020202020204" pitchFamily="34" charset="0"/>
                </a:rPr>
                <a:t>addr</a:t>
              </a:r>
              <a:r>
                <a:rPr lang="en-US" altLang="en-US" sz="1800" i="0" dirty="0">
                  <a:solidFill>
                    <a:srgbClr val="000000"/>
                  </a:solidFill>
                  <a:latin typeface="Arial" panose="020B0604020202020204" pitchFamily="34" charset="0"/>
                  <a:cs typeface="Arial" panose="020B0604020202020204" pitchFamily="34" charset="0"/>
                </a:rPr>
                <a:t>   interface    </a:t>
              </a:r>
              <a:r>
                <a:rPr lang="en-US" altLang="en-US" sz="1800" dirty="0">
                  <a:solidFill>
                    <a:srgbClr val="000000"/>
                  </a:solidFill>
                  <a:latin typeface="Arial" panose="020B0604020202020204" pitchFamily="34" charset="0"/>
                  <a:cs typeface="Arial" panose="020B0604020202020204" pitchFamily="34" charset="0"/>
                </a:rPr>
                <a:t>TTL</a:t>
              </a:r>
              <a:endParaRPr lang="en-US" altLang="en-US" sz="1800" i="0" dirty="0">
                <a:solidFill>
                  <a:srgbClr val="000000"/>
                </a:solidFill>
                <a:latin typeface="Arial" panose="020B0604020202020204" pitchFamily="34" charset="0"/>
                <a:cs typeface="Arial" panose="020B0604020202020204" pitchFamily="34" charset="0"/>
              </a:endParaRPr>
            </a:p>
          </p:txBody>
        </p:sp>
        <p:sp>
          <p:nvSpPr>
            <p:cNvPr id="79890" name="Line 44">
              <a:extLst>
                <a:ext uri="{FF2B5EF4-FFF2-40B4-BE49-F238E27FC236}">
                  <a16:creationId xmlns:a16="http://schemas.microsoft.com/office/drawing/2014/main" id="{21C86515-68F5-4D80-BC43-CFF2E4D897A6}"/>
                </a:ext>
              </a:extLst>
            </p:cNvPr>
            <p:cNvSpPr>
              <a:spLocks noChangeShapeType="1"/>
            </p:cNvSpPr>
            <p:nvPr/>
          </p:nvSpPr>
          <p:spPr bwMode="auto">
            <a:xfrm>
              <a:off x="4226" y="3154"/>
              <a:ext cx="0" cy="9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1" name="Line 45">
              <a:extLst>
                <a:ext uri="{FF2B5EF4-FFF2-40B4-BE49-F238E27FC236}">
                  <a16:creationId xmlns:a16="http://schemas.microsoft.com/office/drawing/2014/main" id="{CEBAA630-38FF-43DD-B659-0EFE0122C4C7}"/>
                </a:ext>
              </a:extLst>
            </p:cNvPr>
            <p:cNvSpPr>
              <a:spLocks noChangeShapeType="1"/>
            </p:cNvSpPr>
            <p:nvPr/>
          </p:nvSpPr>
          <p:spPr bwMode="auto">
            <a:xfrm>
              <a:off x="4963" y="3157"/>
              <a:ext cx="0" cy="9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2" name="Line 46">
              <a:extLst>
                <a:ext uri="{FF2B5EF4-FFF2-40B4-BE49-F238E27FC236}">
                  <a16:creationId xmlns:a16="http://schemas.microsoft.com/office/drawing/2014/main" id="{42570B0A-0479-4451-9E40-5986377411A5}"/>
                </a:ext>
              </a:extLst>
            </p:cNvPr>
            <p:cNvSpPr>
              <a:spLocks noChangeShapeType="1"/>
            </p:cNvSpPr>
            <p:nvPr/>
          </p:nvSpPr>
          <p:spPr bwMode="auto">
            <a:xfrm>
              <a:off x="3452" y="3397"/>
              <a:ext cx="18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20912" name="Text Box 48">
            <a:extLst>
              <a:ext uri="{FF2B5EF4-FFF2-40B4-BE49-F238E27FC236}">
                <a16:creationId xmlns:a16="http://schemas.microsoft.com/office/drawing/2014/main" id="{070F7603-56C1-4ACE-B8D4-C46B45E96108}"/>
              </a:ext>
            </a:extLst>
          </p:cNvPr>
          <p:cNvSpPr txBox="1">
            <a:spLocks noChangeArrowheads="1"/>
          </p:cNvSpPr>
          <p:nvPr/>
        </p:nvSpPr>
        <p:spPr bwMode="auto">
          <a:xfrm>
            <a:off x="6464300" y="5326063"/>
            <a:ext cx="1724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Switch table </a:t>
            </a:r>
          </a:p>
          <a:p>
            <a:pPr algn="ct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(initially empty)</a:t>
            </a:r>
          </a:p>
        </p:txBody>
      </p:sp>
      <p:grpSp>
        <p:nvGrpSpPr>
          <p:cNvPr id="17" name="Group 53">
            <a:extLst>
              <a:ext uri="{FF2B5EF4-FFF2-40B4-BE49-F238E27FC236}">
                <a16:creationId xmlns:a16="http://schemas.microsoft.com/office/drawing/2014/main" id="{FB186A2B-E2CC-4F62-8031-1B0D7A98D472}"/>
              </a:ext>
            </a:extLst>
          </p:cNvPr>
          <p:cNvGrpSpPr>
            <a:grpSpLocks/>
          </p:cNvGrpSpPr>
          <p:nvPr/>
        </p:nvGrpSpPr>
        <p:grpSpPr bwMode="auto">
          <a:xfrm>
            <a:off x="3771900" y="5370513"/>
            <a:ext cx="2471738" cy="376237"/>
            <a:chOff x="2376" y="3383"/>
            <a:chExt cx="1557" cy="237"/>
          </a:xfrm>
        </p:grpSpPr>
        <p:sp>
          <p:nvSpPr>
            <p:cNvPr id="79885" name="Text Box 49">
              <a:extLst>
                <a:ext uri="{FF2B5EF4-FFF2-40B4-BE49-F238E27FC236}">
                  <a16:creationId xmlns:a16="http://schemas.microsoft.com/office/drawing/2014/main" id="{D6790D02-FD71-423A-88FC-C3C82D7AFF21}"/>
                </a:ext>
              </a:extLst>
            </p:cNvPr>
            <p:cNvSpPr txBox="1">
              <a:spLocks noChangeArrowheads="1"/>
            </p:cNvSpPr>
            <p:nvPr/>
          </p:nvSpPr>
          <p:spPr bwMode="auto">
            <a:xfrm>
              <a:off x="2376" y="338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A</a:t>
              </a:r>
            </a:p>
          </p:txBody>
        </p:sp>
        <p:sp>
          <p:nvSpPr>
            <p:cNvPr id="79886" name="Text Box 50">
              <a:extLst>
                <a:ext uri="{FF2B5EF4-FFF2-40B4-BE49-F238E27FC236}">
                  <a16:creationId xmlns:a16="http://schemas.microsoft.com/office/drawing/2014/main" id="{0070534F-5DB7-4A97-9E19-8B7796CB0106}"/>
                </a:ext>
              </a:extLst>
            </p:cNvPr>
            <p:cNvSpPr txBox="1">
              <a:spLocks noChangeArrowheads="1"/>
            </p:cNvSpPr>
            <p:nvPr/>
          </p:nvSpPr>
          <p:spPr bwMode="auto">
            <a:xfrm>
              <a:off x="3133" y="338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1</a:t>
              </a:r>
            </a:p>
          </p:txBody>
        </p:sp>
        <p:sp>
          <p:nvSpPr>
            <p:cNvPr id="79887" name="Text Box 51">
              <a:extLst>
                <a:ext uri="{FF2B5EF4-FFF2-40B4-BE49-F238E27FC236}">
                  <a16:creationId xmlns:a16="http://schemas.microsoft.com/office/drawing/2014/main" id="{22B8C05A-56EA-4B01-863B-7C5082D09AFC}"/>
                </a:ext>
              </a:extLst>
            </p:cNvPr>
            <p:cNvSpPr txBox="1">
              <a:spLocks noChangeArrowheads="1"/>
            </p:cNvSpPr>
            <p:nvPr/>
          </p:nvSpPr>
          <p:spPr bwMode="auto">
            <a:xfrm>
              <a:off x="3655" y="338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60</a:t>
              </a:r>
            </a:p>
          </p:txBody>
        </p:sp>
      </p:grpSp>
      <p:pic>
        <p:nvPicPr>
          <p:cNvPr id="79884" name="Picture 21" descr="underline_base">
            <a:extLst>
              <a:ext uri="{FF2B5EF4-FFF2-40B4-BE49-F238E27FC236}">
                <a16:creationId xmlns:a16="http://schemas.microsoft.com/office/drawing/2014/main" id="{6D66512C-CBC8-4AD1-9359-34B6209D56B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898525"/>
            <a:ext cx="5027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0912"/>
                                        </p:tgtEl>
                                        <p:attrNameLst>
                                          <p:attrName>style.visibility</p:attrName>
                                        </p:attrNameLst>
                                      </p:cBhvr>
                                      <p:to>
                                        <p:strVal val="visible"/>
                                      </p:to>
                                    </p:set>
                                    <p:animEffect transition="in" filter="dissolve">
                                      <p:cBhvr>
                                        <p:cTn id="18" dur="500"/>
                                        <p:tgtEl>
                                          <p:spTgt spid="4209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4"/>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1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Footer Placeholder 4">
            <a:extLst>
              <a:ext uri="{FF2B5EF4-FFF2-40B4-BE49-F238E27FC236}">
                <a16:creationId xmlns:a16="http://schemas.microsoft.com/office/drawing/2014/main" id="{8B8F7A1C-9028-48A7-ACE3-E4B24A8391A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81923" name="Slide Number Placeholder 5">
            <a:extLst>
              <a:ext uri="{FF2B5EF4-FFF2-40B4-BE49-F238E27FC236}">
                <a16:creationId xmlns:a16="http://schemas.microsoft.com/office/drawing/2014/main" id="{90F003CF-B291-4448-9399-6C9D2CE520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A5DF6EF0-C406-4175-93EB-A4B55B26DE83}"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39</a:t>
            </a:fld>
            <a:endParaRPr lang="en-US" altLang="en-US" sz="1200">
              <a:solidFill>
                <a:srgbClr val="000000"/>
              </a:solidFill>
              <a:latin typeface="Arial" panose="020B0604020202020204" pitchFamily="34" charset="0"/>
            </a:endParaRPr>
          </a:p>
        </p:txBody>
      </p:sp>
      <p:sp>
        <p:nvSpPr>
          <p:cNvPr id="66564" name="Rectangle 2">
            <a:extLst>
              <a:ext uri="{FF2B5EF4-FFF2-40B4-BE49-F238E27FC236}">
                <a16:creationId xmlns:a16="http://schemas.microsoft.com/office/drawing/2014/main" id="{BCA16F3E-32F8-47BC-8F2E-4F770D1F060C}"/>
              </a:ext>
            </a:extLst>
          </p:cNvPr>
          <p:cNvSpPr>
            <a:spLocks noGrp="1" noChangeArrowheads="1"/>
          </p:cNvSpPr>
          <p:nvPr>
            <p:ph type="title"/>
          </p:nvPr>
        </p:nvSpPr>
        <p:spPr>
          <a:xfrm>
            <a:off x="509588" y="0"/>
            <a:ext cx="7772400" cy="1143000"/>
          </a:xfrm>
        </p:spPr>
        <p:txBody>
          <a:bodyPr/>
          <a:lstStyle/>
          <a:p>
            <a:pPr>
              <a:defRPr/>
            </a:pPr>
            <a:r>
              <a:rPr lang="en-US" sz="4000">
                <a:ea typeface="ＭＳ Ｐゴシック" charset="0"/>
                <a:cs typeface="+mj-cs"/>
              </a:rPr>
              <a:t>Switch: frame filtering/forwarding</a:t>
            </a:r>
          </a:p>
        </p:txBody>
      </p:sp>
      <p:sp>
        <p:nvSpPr>
          <p:cNvPr id="66565" name="Rectangle 3">
            <a:extLst>
              <a:ext uri="{FF2B5EF4-FFF2-40B4-BE49-F238E27FC236}">
                <a16:creationId xmlns:a16="http://schemas.microsoft.com/office/drawing/2014/main" id="{9DD3DA35-A18A-467B-BB11-087F27DD01FB}"/>
              </a:ext>
            </a:extLst>
          </p:cNvPr>
          <p:cNvSpPr>
            <a:spLocks noGrp="1" noChangeArrowheads="1"/>
          </p:cNvSpPr>
          <p:nvPr>
            <p:ph type="body" idx="1"/>
          </p:nvPr>
        </p:nvSpPr>
        <p:spPr>
          <a:xfrm>
            <a:off x="577967" y="939045"/>
            <a:ext cx="8201025" cy="5095875"/>
          </a:xfrm>
        </p:spPr>
        <p:txBody>
          <a:bodyPr>
            <a:noAutofit/>
          </a:bodyPr>
          <a:lstStyle/>
          <a:p>
            <a:pPr>
              <a:buFont typeface="Wingdings" charset="0"/>
              <a:buNone/>
              <a:defRPr/>
            </a:pPr>
            <a:r>
              <a:rPr lang="en-US" sz="2800" dirty="0">
                <a:ea typeface="ＭＳ Ｐゴシック" charset="0"/>
                <a:cs typeface="+mn-cs"/>
              </a:rPr>
              <a:t>when  frame received at switch:</a:t>
            </a:r>
            <a:br>
              <a:rPr lang="en-US" sz="2800" dirty="0">
                <a:ea typeface="ＭＳ Ｐゴシック" charset="0"/>
                <a:cs typeface="+mn-cs"/>
              </a:rPr>
            </a:br>
            <a:endParaRPr lang="en-US" sz="2800" dirty="0">
              <a:ea typeface="ＭＳ Ｐゴシック" charset="0"/>
              <a:cs typeface="+mn-cs"/>
            </a:endParaRPr>
          </a:p>
          <a:p>
            <a:pPr lvl="1">
              <a:buFont typeface="Wingdings" charset="0"/>
              <a:buNone/>
              <a:defRPr/>
            </a:pPr>
            <a:r>
              <a:rPr lang="en-US" sz="2400" dirty="0">
                <a:ea typeface="ＭＳ Ｐゴシック" charset="0"/>
              </a:rPr>
              <a:t>1. record incoming link, MAC address of sending host</a:t>
            </a:r>
          </a:p>
          <a:p>
            <a:pPr lvl="1">
              <a:buFont typeface="Wingdings" charset="0"/>
              <a:buNone/>
              <a:defRPr/>
            </a:pPr>
            <a:r>
              <a:rPr lang="en-US" sz="2400" dirty="0">
                <a:ea typeface="ＭＳ Ｐゴシック" charset="0"/>
              </a:rPr>
              <a:t>2. index switch table using MAC destination address</a:t>
            </a:r>
            <a:endParaRPr lang="en-US" sz="2400" b="1" dirty="0">
              <a:solidFill>
                <a:schemeClr val="accent2"/>
              </a:solidFill>
              <a:ea typeface="ＭＳ Ｐゴシック" charset="0"/>
            </a:endParaRPr>
          </a:p>
          <a:p>
            <a:pPr lvl="1">
              <a:buFont typeface="Wingdings" charset="0"/>
              <a:buNone/>
              <a:defRPr/>
            </a:pPr>
            <a:r>
              <a:rPr lang="en-US" sz="2400" dirty="0">
                <a:solidFill>
                  <a:srgbClr val="000099"/>
                </a:solidFill>
                <a:ea typeface="ＭＳ Ｐゴシック" charset="0"/>
              </a:rPr>
              <a:t>3. if</a:t>
            </a:r>
            <a:r>
              <a:rPr lang="en-US" sz="2400" b="1" dirty="0">
                <a:solidFill>
                  <a:schemeClr val="accent2"/>
                </a:solidFill>
                <a:ea typeface="ＭＳ Ｐゴシック" charset="0"/>
              </a:rPr>
              <a:t> </a:t>
            </a:r>
            <a:r>
              <a:rPr lang="en-US" sz="2400" dirty="0">
                <a:ea typeface="ＭＳ Ｐゴシック" charset="0"/>
              </a:rPr>
              <a:t>entry found for destination</a:t>
            </a:r>
            <a:br>
              <a:rPr lang="en-US" sz="2400" dirty="0">
                <a:ea typeface="ＭＳ Ｐゴシック" charset="0"/>
              </a:rPr>
            </a:br>
            <a:r>
              <a:rPr lang="en-US" sz="2400" dirty="0">
                <a:ea typeface="ＭＳ Ｐゴシック" charset="0"/>
              </a:rPr>
              <a:t>  </a:t>
            </a:r>
            <a:r>
              <a:rPr lang="en-US" sz="2400" dirty="0">
                <a:solidFill>
                  <a:srgbClr val="000099"/>
                </a:solidFill>
                <a:ea typeface="ＭＳ Ｐゴシック" charset="0"/>
              </a:rPr>
              <a:t>then {</a:t>
            </a:r>
          </a:p>
          <a:p>
            <a:pPr lvl="1">
              <a:buFont typeface="Wingdings" charset="0"/>
              <a:buNone/>
              <a:defRPr/>
            </a:pPr>
            <a:r>
              <a:rPr lang="en-US" sz="2400" b="1" dirty="0">
                <a:solidFill>
                  <a:srgbClr val="000099"/>
                </a:solidFill>
                <a:ea typeface="ＭＳ Ｐゴシック" charset="0"/>
              </a:rPr>
              <a:t>     </a:t>
            </a:r>
            <a:r>
              <a:rPr lang="en-US" sz="2400" dirty="0">
                <a:solidFill>
                  <a:srgbClr val="000099"/>
                </a:solidFill>
                <a:ea typeface="ＭＳ Ｐゴシック" charset="0"/>
              </a:rPr>
              <a:t>if</a:t>
            </a:r>
            <a:r>
              <a:rPr lang="en-US" sz="2400" b="1" dirty="0">
                <a:solidFill>
                  <a:schemeClr val="accent2"/>
                </a:solidFill>
                <a:ea typeface="ＭＳ Ｐゴシック" charset="0"/>
              </a:rPr>
              <a:t> </a:t>
            </a:r>
            <a:r>
              <a:rPr lang="en-US" sz="2400" dirty="0">
                <a:ea typeface="ＭＳ Ｐゴシック" charset="0"/>
              </a:rPr>
              <a:t>destination on segment from which frame arrived</a:t>
            </a:r>
            <a:br>
              <a:rPr lang="en-US" sz="2400" dirty="0">
                <a:ea typeface="ＭＳ Ｐゴシック" charset="0"/>
              </a:rPr>
            </a:br>
            <a:r>
              <a:rPr lang="en-US" sz="2400" dirty="0">
                <a:ea typeface="ＭＳ Ｐゴシック" charset="0"/>
              </a:rPr>
              <a:t>       </a:t>
            </a:r>
            <a:r>
              <a:rPr lang="en-US" sz="2400" dirty="0">
                <a:solidFill>
                  <a:srgbClr val="000099"/>
                </a:solidFill>
                <a:ea typeface="ＭＳ Ｐゴシック" charset="0"/>
              </a:rPr>
              <a:t>then</a:t>
            </a:r>
            <a:r>
              <a:rPr lang="en-US" sz="2400" dirty="0">
                <a:ea typeface="ＭＳ Ｐゴシック" charset="0"/>
              </a:rPr>
              <a:t> drop frame</a:t>
            </a:r>
          </a:p>
          <a:p>
            <a:pPr lvl="1">
              <a:buFont typeface="Wingdings" charset="0"/>
              <a:buNone/>
              <a:defRPr/>
            </a:pPr>
            <a:r>
              <a:rPr lang="en-US" sz="2400" dirty="0">
                <a:ea typeface="ＭＳ Ｐゴシック" charset="0"/>
              </a:rPr>
              <a:t>           </a:t>
            </a:r>
            <a:r>
              <a:rPr lang="en-US" sz="2400" dirty="0">
                <a:solidFill>
                  <a:srgbClr val="000099"/>
                </a:solidFill>
                <a:ea typeface="ＭＳ Ｐゴシック" charset="0"/>
              </a:rPr>
              <a:t>else</a:t>
            </a:r>
            <a:r>
              <a:rPr lang="en-US" sz="2400" dirty="0">
                <a:ea typeface="ＭＳ Ｐゴシック" charset="0"/>
              </a:rPr>
              <a:t> forward frame on interface indicated by entry</a:t>
            </a:r>
          </a:p>
          <a:p>
            <a:pPr lvl="1">
              <a:buFont typeface="Wingdings" charset="0"/>
              <a:buNone/>
              <a:defRPr/>
            </a:pPr>
            <a:r>
              <a:rPr lang="en-US" sz="2400" dirty="0">
                <a:ea typeface="ＭＳ Ｐゴシック" charset="0"/>
              </a:rPr>
              <a:t>     </a:t>
            </a:r>
            <a:r>
              <a:rPr lang="en-US" sz="2400" b="1" dirty="0">
                <a:solidFill>
                  <a:schemeClr val="accent2"/>
                </a:solidFill>
                <a:ea typeface="ＭＳ Ｐゴシック" charset="0"/>
              </a:rPr>
              <a:t>  </a:t>
            </a:r>
            <a:r>
              <a:rPr lang="en-US" sz="2400" dirty="0">
                <a:solidFill>
                  <a:srgbClr val="000099"/>
                </a:solidFill>
                <a:ea typeface="ＭＳ Ｐゴシック" charset="0"/>
              </a:rPr>
              <a:t>}</a:t>
            </a:r>
            <a:r>
              <a:rPr lang="en-US" sz="2400" b="1" dirty="0">
                <a:solidFill>
                  <a:schemeClr val="accent2"/>
                </a:solidFill>
                <a:ea typeface="ＭＳ Ｐゴシック" charset="0"/>
              </a:rPr>
              <a:t>   </a:t>
            </a:r>
            <a:endParaRPr lang="en-US" sz="2400" dirty="0">
              <a:ea typeface="ＭＳ Ｐゴシック" charset="0"/>
            </a:endParaRPr>
          </a:p>
          <a:p>
            <a:pPr lvl="1">
              <a:buFont typeface="Wingdings" charset="0"/>
              <a:buNone/>
              <a:defRPr/>
            </a:pPr>
            <a:r>
              <a:rPr lang="en-US" sz="2400" dirty="0">
                <a:ea typeface="ＭＳ Ｐゴシック" charset="0"/>
              </a:rPr>
              <a:t>      </a:t>
            </a:r>
            <a:r>
              <a:rPr lang="en-US" sz="2400" dirty="0">
                <a:solidFill>
                  <a:srgbClr val="000099"/>
                </a:solidFill>
                <a:ea typeface="ＭＳ Ｐゴシック" charset="0"/>
              </a:rPr>
              <a:t>else</a:t>
            </a:r>
            <a:r>
              <a:rPr lang="en-US" sz="2400" dirty="0">
                <a:ea typeface="ＭＳ Ｐゴシック" charset="0"/>
              </a:rPr>
              <a:t> flood  /* forward on all interfaces except arriving</a:t>
            </a:r>
          </a:p>
          <a:p>
            <a:pPr lvl="1">
              <a:buFont typeface="Wingdings" charset="0"/>
              <a:buNone/>
              <a:defRPr/>
            </a:pPr>
            <a:r>
              <a:rPr lang="en-US" sz="2400" dirty="0">
                <a:ea typeface="ＭＳ Ｐゴシック" charset="0"/>
              </a:rPr>
              <a:t>                          interface */</a:t>
            </a:r>
          </a:p>
          <a:p>
            <a:pPr lvl="3">
              <a:buFontTx/>
              <a:buNone/>
              <a:defRPr/>
            </a:pPr>
            <a:r>
              <a:rPr lang="en-US" dirty="0">
                <a:latin typeface="Times New Roman" charset="0"/>
                <a:ea typeface="ＭＳ Ｐゴシック" charset="0"/>
              </a:rPr>
              <a:t>  </a:t>
            </a:r>
            <a:endParaRPr lang="en-US" sz="2400" dirty="0">
              <a:latin typeface="Times New Roman" charset="0"/>
              <a:ea typeface="ＭＳ Ｐゴシック" charset="0"/>
            </a:endParaRPr>
          </a:p>
        </p:txBody>
      </p:sp>
      <p:pic>
        <p:nvPicPr>
          <p:cNvPr id="81926" name="Picture 17" descr="underline_base">
            <a:extLst>
              <a:ext uri="{FF2B5EF4-FFF2-40B4-BE49-F238E27FC236}">
                <a16:creationId xmlns:a16="http://schemas.microsoft.com/office/drawing/2014/main" id="{E785A886-5A1A-4FAA-8ED2-CA2423BB4A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8413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a:extLst>
              <a:ext uri="{FF2B5EF4-FFF2-40B4-BE49-F238E27FC236}">
                <a16:creationId xmlns:a16="http://schemas.microsoft.com/office/drawing/2014/main" id="{FA2DD62D-E42F-4C6E-A702-1973D9F09F6A}"/>
              </a:ext>
            </a:extLst>
          </p:cNvPr>
          <p:cNvSpPr>
            <a:spLocks noGrp="1" noChangeArrowheads="1"/>
          </p:cNvSpPr>
          <p:nvPr>
            <p:ph idx="1"/>
          </p:nvPr>
        </p:nvSpPr>
        <p:spPr/>
        <p:txBody>
          <a:bodyPr>
            <a:normAutofit/>
          </a:bodyPr>
          <a:lstStyle/>
          <a:p>
            <a:r>
              <a:rPr lang="en-US" altLang="en-US" sz="2800" dirty="0"/>
              <a:t>32-bit IP address: </a:t>
            </a:r>
          </a:p>
          <a:p>
            <a:pPr lvl="1"/>
            <a:r>
              <a:rPr lang="en-US" altLang="en-US" sz="1800" i="1" dirty="0"/>
              <a:t>network-layer</a:t>
            </a:r>
            <a:r>
              <a:rPr lang="en-US" altLang="en-US" sz="1800" dirty="0"/>
              <a:t> address for interface</a:t>
            </a:r>
          </a:p>
          <a:p>
            <a:pPr lvl="1"/>
            <a:r>
              <a:rPr lang="en-US" altLang="en-US" sz="1800" dirty="0"/>
              <a:t>used for layer 3 (network layer) forwarding</a:t>
            </a:r>
          </a:p>
          <a:p>
            <a:r>
              <a:rPr lang="en-US" altLang="en-US" sz="2800" dirty="0"/>
              <a:t>MAC (or LAN or physical or Ethernet) address:</a:t>
            </a:r>
            <a:r>
              <a:rPr lang="en-US" altLang="en-US" sz="2800" dirty="0">
                <a:solidFill>
                  <a:srgbClr val="FF0000"/>
                </a:solidFill>
              </a:rPr>
              <a:t> </a:t>
            </a:r>
          </a:p>
          <a:p>
            <a:pPr lvl="1"/>
            <a:r>
              <a:rPr lang="en-US" altLang="en-US" sz="1800" dirty="0"/>
              <a:t>function:</a:t>
            </a:r>
            <a:r>
              <a:rPr lang="en-US" altLang="en-US" sz="1800" dirty="0">
                <a:solidFill>
                  <a:schemeClr val="accent2"/>
                </a:solidFill>
              </a:rPr>
              <a:t> </a:t>
            </a:r>
            <a:r>
              <a:rPr lang="en-US" altLang="en-US" sz="1800" i="1" dirty="0">
                <a:solidFill>
                  <a:srgbClr val="CC0000"/>
                </a:solidFill>
              </a:rPr>
              <a:t>used ‘locally” to get frame from one interface to another physically-connected interface (same network, in IP-addressing sense)</a:t>
            </a:r>
          </a:p>
          <a:p>
            <a:pPr lvl="1">
              <a:lnSpc>
                <a:spcPct val="90000"/>
              </a:lnSpc>
            </a:pPr>
            <a:r>
              <a:rPr lang="en-US" altLang="en-US" sz="1800" dirty="0"/>
              <a:t>48 bit MAC address (for most LANs) burned in NIC ROM, also sometimes software settable</a:t>
            </a:r>
          </a:p>
          <a:p>
            <a:pPr lvl="1">
              <a:lnSpc>
                <a:spcPct val="90000"/>
              </a:lnSpc>
            </a:pPr>
            <a:r>
              <a:rPr lang="en-US" altLang="en-US" sz="1800" dirty="0"/>
              <a:t>e.g.: 1A-2F-BB-76-09-AD</a:t>
            </a:r>
          </a:p>
          <a:p>
            <a:pPr lvl="1">
              <a:lnSpc>
                <a:spcPct val="90000"/>
              </a:lnSpc>
            </a:pPr>
            <a:endParaRPr lang="en-US" altLang="en-US" dirty="0"/>
          </a:p>
        </p:txBody>
      </p:sp>
      <p:sp>
        <p:nvSpPr>
          <p:cNvPr id="39940" name="Rectangle 2">
            <a:extLst>
              <a:ext uri="{FF2B5EF4-FFF2-40B4-BE49-F238E27FC236}">
                <a16:creationId xmlns:a16="http://schemas.microsoft.com/office/drawing/2014/main" id="{DC1A7717-3A97-4B20-BEBD-2AA5877BF3C5}"/>
              </a:ext>
            </a:extLst>
          </p:cNvPr>
          <p:cNvSpPr>
            <a:spLocks noGrp="1" noChangeArrowheads="1"/>
          </p:cNvSpPr>
          <p:nvPr>
            <p:ph type="title" idx="4294967295"/>
          </p:nvPr>
        </p:nvSpPr>
        <p:spPr>
          <a:xfrm>
            <a:off x="0" y="274638"/>
            <a:ext cx="8229600" cy="1143000"/>
          </a:xfrm>
        </p:spPr>
        <p:txBody>
          <a:bodyPr/>
          <a:lstStyle/>
          <a:p>
            <a:pPr>
              <a:defRPr/>
            </a:pPr>
            <a:r>
              <a:rPr lang="en-US" sz="4000" dirty="0">
                <a:ea typeface="ＭＳ Ｐゴシック" charset="0"/>
                <a:cs typeface="+mj-cs"/>
              </a:rPr>
              <a:t>MAC</a:t>
            </a:r>
            <a:r>
              <a:rPr lang="en-US" dirty="0">
                <a:ea typeface="ＭＳ Ｐゴシック" charset="0"/>
                <a:cs typeface="+mj-cs"/>
              </a:rPr>
              <a:t> addresses and </a:t>
            </a:r>
            <a:r>
              <a:rPr lang="en-US" sz="4000" dirty="0">
                <a:ea typeface="ＭＳ Ｐゴシック" charset="0"/>
                <a:cs typeface="+mj-cs"/>
              </a:rPr>
              <a:t>ARP</a:t>
            </a:r>
          </a:p>
        </p:txBody>
      </p:sp>
      <p:sp>
        <p:nvSpPr>
          <p:cNvPr id="28679" name="Text Box 6">
            <a:extLst>
              <a:ext uri="{FF2B5EF4-FFF2-40B4-BE49-F238E27FC236}">
                <a16:creationId xmlns:a16="http://schemas.microsoft.com/office/drawing/2014/main" id="{71FDDED7-245C-45A1-BADF-34AD33B80117}"/>
              </a:ext>
            </a:extLst>
          </p:cNvPr>
          <p:cNvSpPr txBox="1">
            <a:spLocks noChangeArrowheads="1"/>
          </p:cNvSpPr>
          <p:nvPr/>
        </p:nvSpPr>
        <p:spPr bwMode="auto">
          <a:xfrm>
            <a:off x="847195" y="4876800"/>
            <a:ext cx="357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i="0" dirty="0">
                <a:solidFill>
                  <a:srgbClr val="000099"/>
                </a:solidFill>
                <a:latin typeface="Arial" panose="020B0604020202020204" pitchFamily="34" charset="0"/>
              </a:rPr>
              <a:t>hexadecimal (base 16) notation</a:t>
            </a:r>
          </a:p>
          <a:p>
            <a:pPr algn="ctr">
              <a:lnSpc>
                <a:spcPct val="100000"/>
              </a:lnSpc>
              <a:spcBef>
                <a:spcPct val="0"/>
              </a:spcBef>
              <a:buClrTx/>
              <a:buSzTx/>
              <a:buFontTx/>
              <a:buNone/>
            </a:pPr>
            <a:r>
              <a:rPr lang="en-US" altLang="en-US" sz="1800" i="0" dirty="0">
                <a:solidFill>
                  <a:srgbClr val="000099"/>
                </a:solidFill>
                <a:latin typeface="Arial" panose="020B0604020202020204" pitchFamily="34" charset="0"/>
              </a:rPr>
              <a:t>(each </a:t>
            </a:r>
            <a:r>
              <a:rPr lang="ja-JP" altLang="en-US" sz="1800" i="0" dirty="0">
                <a:solidFill>
                  <a:srgbClr val="000099"/>
                </a:solidFill>
                <a:latin typeface="Arial" panose="020B0604020202020204" pitchFamily="34" charset="0"/>
              </a:rPr>
              <a:t>“</a:t>
            </a:r>
            <a:r>
              <a:rPr lang="en-US" altLang="ja-JP" sz="1800" i="0" dirty="0">
                <a:solidFill>
                  <a:srgbClr val="000099"/>
                </a:solidFill>
                <a:latin typeface="Arial" panose="020B0604020202020204" pitchFamily="34" charset="0"/>
              </a:rPr>
              <a:t>number</a:t>
            </a:r>
            <a:r>
              <a:rPr lang="ja-JP" altLang="en-US" sz="1800" i="0" dirty="0">
                <a:solidFill>
                  <a:srgbClr val="000099"/>
                </a:solidFill>
                <a:latin typeface="Arial" panose="020B0604020202020204" pitchFamily="34" charset="0"/>
              </a:rPr>
              <a:t>”</a:t>
            </a:r>
            <a:r>
              <a:rPr lang="en-US" altLang="ja-JP" sz="1800" i="0" dirty="0">
                <a:solidFill>
                  <a:srgbClr val="000099"/>
                </a:solidFill>
                <a:latin typeface="Arial" panose="020B0604020202020204" pitchFamily="34" charset="0"/>
              </a:rPr>
              <a:t> represents 4 bits)</a:t>
            </a:r>
            <a:endParaRPr lang="en-US" altLang="en-US" sz="1800" i="0" dirty="0">
              <a:solidFill>
                <a:srgbClr val="000099"/>
              </a:solidFill>
              <a:latin typeface="Arial" panose="020B0604020202020204" pitchFamily="34" charset="0"/>
            </a:endParaRPr>
          </a:p>
        </p:txBody>
      </p:sp>
      <p:sp>
        <p:nvSpPr>
          <p:cNvPr id="28680" name="Line 7">
            <a:extLst>
              <a:ext uri="{FF2B5EF4-FFF2-40B4-BE49-F238E27FC236}">
                <a16:creationId xmlns:a16="http://schemas.microsoft.com/office/drawing/2014/main" id="{2FC752BD-6177-4032-AE99-51D332A478B6}"/>
              </a:ext>
            </a:extLst>
          </p:cNvPr>
          <p:cNvSpPr>
            <a:spLocks noChangeShapeType="1"/>
          </p:cNvSpPr>
          <p:nvPr/>
        </p:nvSpPr>
        <p:spPr bwMode="auto">
          <a:xfrm flipV="1">
            <a:off x="1905000" y="4648200"/>
            <a:ext cx="188912" cy="33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36">
            <a:extLst>
              <a:ext uri="{FF2B5EF4-FFF2-40B4-BE49-F238E27FC236}">
                <a16:creationId xmlns:a16="http://schemas.microsoft.com/office/drawing/2014/main" id="{85DA3F7B-C22D-4F67-BB97-432D89C19CE7}"/>
              </a:ext>
            </a:extLst>
          </p:cNvPr>
          <p:cNvGrpSpPr>
            <a:grpSpLocks/>
          </p:cNvGrpSpPr>
          <p:nvPr/>
        </p:nvGrpSpPr>
        <p:grpSpPr bwMode="auto">
          <a:xfrm>
            <a:off x="4456113" y="1216025"/>
            <a:ext cx="3660775" cy="3600450"/>
            <a:chOff x="731524" y="1819788"/>
            <a:chExt cx="3661504" cy="3600334"/>
          </a:xfrm>
        </p:grpSpPr>
        <p:sp>
          <p:nvSpPr>
            <p:cNvPr id="84034" name="Text Box 23">
              <a:extLst>
                <a:ext uri="{FF2B5EF4-FFF2-40B4-BE49-F238E27FC236}">
                  <a16:creationId xmlns:a16="http://schemas.microsoft.com/office/drawing/2014/main" id="{A88C1498-955E-4C4E-8203-496D09311EB4}"/>
                </a:ext>
              </a:extLst>
            </p:cNvPr>
            <p:cNvSpPr txBox="1">
              <a:spLocks noChangeArrowheads="1"/>
            </p:cNvSpPr>
            <p:nvPr/>
          </p:nvSpPr>
          <p:spPr bwMode="auto">
            <a:xfrm>
              <a:off x="2655957" y="1819788"/>
              <a:ext cx="350907"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p>
          </p:txBody>
        </p:sp>
        <p:sp>
          <p:nvSpPr>
            <p:cNvPr id="84035" name="Text Box 24">
              <a:extLst>
                <a:ext uri="{FF2B5EF4-FFF2-40B4-BE49-F238E27FC236}">
                  <a16:creationId xmlns:a16="http://schemas.microsoft.com/office/drawing/2014/main" id="{B3CADAFD-A650-41D7-9338-E703904947E0}"/>
                </a:ext>
              </a:extLst>
            </p:cNvPr>
            <p:cNvSpPr txBox="1">
              <a:spLocks noChangeArrowheads="1"/>
            </p:cNvSpPr>
            <p:nvPr/>
          </p:nvSpPr>
          <p:spPr bwMode="auto">
            <a:xfrm>
              <a:off x="2371738" y="5050247"/>
              <a:ext cx="371549" cy="3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84036" name="Text Box 25">
              <a:extLst>
                <a:ext uri="{FF2B5EF4-FFF2-40B4-BE49-F238E27FC236}">
                  <a16:creationId xmlns:a16="http://schemas.microsoft.com/office/drawing/2014/main" id="{8D5FEB1F-6112-4D38-AE08-A690813ECF98}"/>
                </a:ext>
              </a:extLst>
            </p:cNvPr>
            <p:cNvSpPr txBox="1">
              <a:spLocks noChangeArrowheads="1"/>
            </p:cNvSpPr>
            <p:nvPr/>
          </p:nvSpPr>
          <p:spPr bwMode="auto">
            <a:xfrm>
              <a:off x="3988134" y="2419844"/>
              <a:ext cx="338205"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p>
          </p:txBody>
        </p:sp>
        <p:sp>
          <p:nvSpPr>
            <p:cNvPr id="84037" name="Text Box 26">
              <a:extLst>
                <a:ext uri="{FF2B5EF4-FFF2-40B4-BE49-F238E27FC236}">
                  <a16:creationId xmlns:a16="http://schemas.microsoft.com/office/drawing/2014/main" id="{1148000B-8473-4882-B5C4-B3FB0AEFAFC8}"/>
                </a:ext>
              </a:extLst>
            </p:cNvPr>
            <p:cNvSpPr txBox="1">
              <a:spLocks noChangeArrowheads="1"/>
            </p:cNvSpPr>
            <p:nvPr/>
          </p:nvSpPr>
          <p:spPr bwMode="auto">
            <a:xfrm>
              <a:off x="995101" y="4188262"/>
              <a:ext cx="390603"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84038" name="Text Box 27">
              <a:extLst>
                <a:ext uri="{FF2B5EF4-FFF2-40B4-BE49-F238E27FC236}">
                  <a16:creationId xmlns:a16="http://schemas.microsoft.com/office/drawing/2014/main" id="{C9F44315-2328-4145-9772-5A410E9A26FA}"/>
                </a:ext>
              </a:extLst>
            </p:cNvPr>
            <p:cNvSpPr txBox="1">
              <a:spLocks noChangeArrowheads="1"/>
            </p:cNvSpPr>
            <p:nvPr/>
          </p:nvSpPr>
          <p:spPr bwMode="auto">
            <a:xfrm>
              <a:off x="3740435" y="4188262"/>
              <a:ext cx="350908"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p>
          </p:txBody>
        </p:sp>
        <p:sp>
          <p:nvSpPr>
            <p:cNvPr id="84039" name="Text Box 28">
              <a:extLst>
                <a:ext uri="{FF2B5EF4-FFF2-40B4-BE49-F238E27FC236}">
                  <a16:creationId xmlns:a16="http://schemas.microsoft.com/office/drawing/2014/main" id="{CC8E0AA1-5EBE-4CE9-A30E-0E153C22372A}"/>
                </a:ext>
              </a:extLst>
            </p:cNvPr>
            <p:cNvSpPr txBox="1">
              <a:spLocks noChangeArrowheads="1"/>
            </p:cNvSpPr>
            <p:nvPr/>
          </p:nvSpPr>
          <p:spPr bwMode="auto">
            <a:xfrm>
              <a:off x="1123714" y="2465880"/>
              <a:ext cx="403305" cy="3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r>
                <a:rPr lang="ja-JP" altLang="en-US" sz="1800" i="0">
                  <a:solidFill>
                    <a:srgbClr val="000000"/>
                  </a:solidFill>
                  <a:latin typeface="Arial" panose="020B0604020202020204" pitchFamily="34" charset="0"/>
                  <a:cs typeface="Arial" panose="020B0604020202020204" pitchFamily="34" charset="0"/>
                </a:rPr>
                <a:t>’</a:t>
              </a:r>
              <a:endParaRPr lang="en-US" altLang="en-US" sz="1800" i="0">
                <a:solidFill>
                  <a:srgbClr val="000000"/>
                </a:solidFill>
                <a:latin typeface="Arial" panose="020B0604020202020204" pitchFamily="34" charset="0"/>
                <a:cs typeface="Arial" panose="020B0604020202020204" pitchFamily="34" charset="0"/>
              </a:endParaRPr>
            </a:p>
          </p:txBody>
        </p:sp>
        <p:sp>
          <p:nvSpPr>
            <p:cNvPr id="84040" name="Line 17">
              <a:extLst>
                <a:ext uri="{FF2B5EF4-FFF2-40B4-BE49-F238E27FC236}">
                  <a16:creationId xmlns:a16="http://schemas.microsoft.com/office/drawing/2014/main" id="{ACA85494-22B4-4159-BFFB-C42D2232F0BE}"/>
                </a:ext>
              </a:extLst>
            </p:cNvPr>
            <p:cNvSpPr>
              <a:spLocks noChangeShapeType="1"/>
            </p:cNvSpPr>
            <p:nvPr/>
          </p:nvSpPr>
          <p:spPr bwMode="auto">
            <a:xfrm>
              <a:off x="1687389" y="3165945"/>
              <a:ext cx="720869" cy="298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41" name="Line 18">
              <a:extLst>
                <a:ext uri="{FF2B5EF4-FFF2-40B4-BE49-F238E27FC236}">
                  <a16:creationId xmlns:a16="http://schemas.microsoft.com/office/drawing/2014/main" id="{1DF1407C-AF04-4151-AC7F-FAE21DE08031}"/>
                </a:ext>
              </a:extLst>
            </p:cNvPr>
            <p:cNvSpPr>
              <a:spLocks noChangeShapeType="1"/>
            </p:cNvSpPr>
            <p:nvPr/>
          </p:nvSpPr>
          <p:spPr bwMode="auto">
            <a:xfrm>
              <a:off x="2673423" y="2872267"/>
              <a:ext cx="0" cy="5048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42" name="Line 19">
              <a:extLst>
                <a:ext uri="{FF2B5EF4-FFF2-40B4-BE49-F238E27FC236}">
                  <a16:creationId xmlns:a16="http://schemas.microsoft.com/office/drawing/2014/main" id="{CF534A58-9B87-4B05-A1F2-3A0F2D358861}"/>
                </a:ext>
              </a:extLst>
            </p:cNvPr>
            <p:cNvSpPr>
              <a:spLocks noChangeShapeType="1"/>
            </p:cNvSpPr>
            <p:nvPr/>
          </p:nvSpPr>
          <p:spPr bwMode="auto">
            <a:xfrm flipH="1">
              <a:off x="2863961" y="2996088"/>
              <a:ext cx="892353" cy="484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43" name="Line 20">
              <a:extLst>
                <a:ext uri="{FF2B5EF4-FFF2-40B4-BE49-F238E27FC236}">
                  <a16:creationId xmlns:a16="http://schemas.microsoft.com/office/drawing/2014/main" id="{0B818C80-C2E1-4F1F-ACD3-C43405B8AA7B}"/>
                </a:ext>
              </a:extLst>
            </p:cNvPr>
            <p:cNvSpPr>
              <a:spLocks noChangeShapeType="1"/>
            </p:cNvSpPr>
            <p:nvPr/>
          </p:nvSpPr>
          <p:spPr bwMode="auto">
            <a:xfrm flipV="1">
              <a:off x="2673423" y="3605668"/>
              <a:ext cx="12703" cy="709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4044" name="Group 47">
              <a:extLst>
                <a:ext uri="{FF2B5EF4-FFF2-40B4-BE49-F238E27FC236}">
                  <a16:creationId xmlns:a16="http://schemas.microsoft.com/office/drawing/2014/main" id="{7C8B61AE-529A-4417-AE1E-C4FCEFEE7188}"/>
                </a:ext>
              </a:extLst>
            </p:cNvPr>
            <p:cNvGrpSpPr>
              <a:grpSpLocks/>
            </p:cNvGrpSpPr>
            <p:nvPr/>
          </p:nvGrpSpPr>
          <p:grpSpPr bwMode="auto">
            <a:xfrm>
              <a:off x="747936" y="2733042"/>
              <a:ext cx="914403" cy="690308"/>
              <a:chOff x="1046480" y="3962400"/>
              <a:chExt cx="1026163" cy="761428"/>
            </a:xfrm>
          </p:grpSpPr>
          <p:sp>
            <p:nvSpPr>
              <p:cNvPr id="186" name="Rectangle 48">
                <a:extLst>
                  <a:ext uri="{FF2B5EF4-FFF2-40B4-BE49-F238E27FC236}">
                    <a16:creationId xmlns:a16="http://schemas.microsoft.com/office/drawing/2014/main" id="{CBF5B827-64DD-40A0-8228-8A07A2EED088}"/>
                  </a:ext>
                </a:extLst>
              </p:cNvPr>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84079" name="Group 49">
                <a:extLst>
                  <a:ext uri="{FF2B5EF4-FFF2-40B4-BE49-F238E27FC236}">
                    <a16:creationId xmlns:a16="http://schemas.microsoft.com/office/drawing/2014/main" id="{3754745A-7E28-4D3F-A220-D8E036E108A6}"/>
                  </a:ext>
                </a:extLst>
              </p:cNvPr>
              <p:cNvGrpSpPr>
                <a:grpSpLocks/>
              </p:cNvGrpSpPr>
              <p:nvPr/>
            </p:nvGrpSpPr>
            <p:grpSpPr bwMode="auto">
              <a:xfrm>
                <a:off x="1046480" y="3962400"/>
                <a:ext cx="936071" cy="761428"/>
                <a:chOff x="-44" y="1473"/>
                <a:chExt cx="981" cy="1105"/>
              </a:xfrm>
            </p:grpSpPr>
            <p:pic>
              <p:nvPicPr>
                <p:cNvPr id="84080" name="Picture 50" descr="desktop_computer_stylized_medium">
                  <a:extLst>
                    <a:ext uri="{FF2B5EF4-FFF2-40B4-BE49-F238E27FC236}">
                      <a16:creationId xmlns:a16="http://schemas.microsoft.com/office/drawing/2014/main" id="{1D372E61-4D53-42A3-8783-70DCA927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81" name="Freeform 51">
                  <a:extLst>
                    <a:ext uri="{FF2B5EF4-FFF2-40B4-BE49-F238E27FC236}">
                      <a16:creationId xmlns:a16="http://schemas.microsoft.com/office/drawing/2014/main" id="{056F6A1F-5CFC-475C-AB5B-4ACAE205581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84045" name="Group 48">
              <a:extLst>
                <a:ext uri="{FF2B5EF4-FFF2-40B4-BE49-F238E27FC236}">
                  <a16:creationId xmlns:a16="http://schemas.microsoft.com/office/drawing/2014/main" id="{2F274E68-28DD-4788-B38D-6658D40F279C}"/>
                </a:ext>
              </a:extLst>
            </p:cNvPr>
            <p:cNvGrpSpPr>
              <a:grpSpLocks/>
            </p:cNvGrpSpPr>
            <p:nvPr/>
          </p:nvGrpSpPr>
          <p:grpSpPr bwMode="auto">
            <a:xfrm>
              <a:off x="3539588" y="2669737"/>
              <a:ext cx="853440" cy="741680"/>
              <a:chOff x="7179310" y="4033520"/>
              <a:chExt cx="1009650" cy="855028"/>
            </a:xfrm>
          </p:grpSpPr>
          <p:grpSp>
            <p:nvGrpSpPr>
              <p:cNvPr id="84074" name="Group 44">
                <a:extLst>
                  <a:ext uri="{FF2B5EF4-FFF2-40B4-BE49-F238E27FC236}">
                    <a16:creationId xmlns:a16="http://schemas.microsoft.com/office/drawing/2014/main" id="{6AC33032-9586-4AB0-BFC6-E6BD3C0D202B}"/>
                  </a:ext>
                </a:extLst>
              </p:cNvPr>
              <p:cNvGrpSpPr>
                <a:grpSpLocks/>
              </p:cNvGrpSpPr>
              <p:nvPr/>
            </p:nvGrpSpPr>
            <p:grpSpPr bwMode="auto">
              <a:xfrm>
                <a:off x="7179310" y="4033520"/>
                <a:ext cx="1009650" cy="855028"/>
                <a:chOff x="-44" y="1473"/>
                <a:chExt cx="981" cy="1105"/>
              </a:xfrm>
            </p:grpSpPr>
            <p:pic>
              <p:nvPicPr>
                <p:cNvPr id="84076" name="Picture 45" descr="desktop_computer_stylized_medium">
                  <a:extLst>
                    <a:ext uri="{FF2B5EF4-FFF2-40B4-BE49-F238E27FC236}">
                      <a16:creationId xmlns:a16="http://schemas.microsoft.com/office/drawing/2014/main" id="{6D3DED6C-825C-4BB0-92EC-4DE0F13EC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7" name="Freeform 46">
                  <a:extLst>
                    <a:ext uri="{FF2B5EF4-FFF2-40B4-BE49-F238E27FC236}">
                      <a16:creationId xmlns:a16="http://schemas.microsoft.com/office/drawing/2014/main" id="{195B3066-5972-4881-AFE9-11CDCCCE262C}"/>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83" name="Rectangle 43">
                <a:extLst>
                  <a:ext uri="{FF2B5EF4-FFF2-40B4-BE49-F238E27FC236}">
                    <a16:creationId xmlns:a16="http://schemas.microsoft.com/office/drawing/2014/main" id="{10BF9DF0-97C0-4054-AA26-2887353E9656}"/>
                  </a:ext>
                </a:extLst>
              </p:cNvPr>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sp>
          <p:nvSpPr>
            <p:cNvPr id="154" name="Rectangle 43">
              <a:extLst>
                <a:ext uri="{FF2B5EF4-FFF2-40B4-BE49-F238E27FC236}">
                  <a16:creationId xmlns:a16="http://schemas.microsoft.com/office/drawing/2014/main" id="{0282FC6A-0A11-46ED-89C2-1805B569B334}"/>
                </a:ext>
              </a:extLst>
            </p:cNvPr>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84047" name="Group 44">
              <a:extLst>
                <a:ext uri="{FF2B5EF4-FFF2-40B4-BE49-F238E27FC236}">
                  <a16:creationId xmlns:a16="http://schemas.microsoft.com/office/drawing/2014/main" id="{453A8A20-4854-4F32-88D1-82A55CC8A42E}"/>
                </a:ext>
              </a:extLst>
            </p:cNvPr>
            <p:cNvGrpSpPr>
              <a:grpSpLocks/>
            </p:cNvGrpSpPr>
            <p:nvPr/>
          </p:nvGrpSpPr>
          <p:grpSpPr bwMode="auto">
            <a:xfrm>
              <a:off x="2233637" y="2138292"/>
              <a:ext cx="853440" cy="741680"/>
              <a:chOff x="-44" y="1473"/>
              <a:chExt cx="981" cy="1105"/>
            </a:xfrm>
          </p:grpSpPr>
          <p:pic>
            <p:nvPicPr>
              <p:cNvPr id="84072" name="Picture 45" descr="desktop_computer_stylized_medium">
                <a:extLst>
                  <a:ext uri="{FF2B5EF4-FFF2-40B4-BE49-F238E27FC236}">
                    <a16:creationId xmlns:a16="http://schemas.microsoft.com/office/drawing/2014/main" id="{25480350-DF35-44F4-ACBB-8D421CA0E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3" name="Freeform 46">
                <a:extLst>
                  <a:ext uri="{FF2B5EF4-FFF2-40B4-BE49-F238E27FC236}">
                    <a16:creationId xmlns:a16="http://schemas.microsoft.com/office/drawing/2014/main" id="{78F8DF03-5D09-4E9D-B960-AA64C2F55CE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48" name="Group 51">
              <a:extLst>
                <a:ext uri="{FF2B5EF4-FFF2-40B4-BE49-F238E27FC236}">
                  <a16:creationId xmlns:a16="http://schemas.microsoft.com/office/drawing/2014/main" id="{CA5DFEFF-08F3-41D6-A1D2-68F807DB9319}"/>
                </a:ext>
              </a:extLst>
            </p:cNvPr>
            <p:cNvGrpSpPr>
              <a:grpSpLocks/>
            </p:cNvGrpSpPr>
            <p:nvPr/>
          </p:nvGrpSpPr>
          <p:grpSpPr bwMode="auto">
            <a:xfrm>
              <a:off x="2060917" y="4279843"/>
              <a:ext cx="853440" cy="835329"/>
              <a:chOff x="8077200" y="3320111"/>
              <a:chExt cx="853440" cy="835329"/>
            </a:xfrm>
          </p:grpSpPr>
          <p:sp>
            <p:nvSpPr>
              <p:cNvPr id="176" name="Rectangle 43">
                <a:extLst>
                  <a:ext uri="{FF2B5EF4-FFF2-40B4-BE49-F238E27FC236}">
                    <a16:creationId xmlns:a16="http://schemas.microsoft.com/office/drawing/2014/main" id="{811EF995-5453-4C15-A44C-B1F56B7AA791}"/>
                  </a:ext>
                </a:extLst>
              </p:cNvPr>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84069" name="Group 44">
                <a:extLst>
                  <a:ext uri="{FF2B5EF4-FFF2-40B4-BE49-F238E27FC236}">
                    <a16:creationId xmlns:a16="http://schemas.microsoft.com/office/drawing/2014/main" id="{8F56BBE4-652F-4E4D-BBBC-A1A7447F4B06}"/>
                  </a:ext>
                </a:extLst>
              </p:cNvPr>
              <p:cNvGrpSpPr>
                <a:grpSpLocks/>
              </p:cNvGrpSpPr>
              <p:nvPr/>
            </p:nvGrpSpPr>
            <p:grpSpPr bwMode="auto">
              <a:xfrm>
                <a:off x="8077200" y="3413760"/>
                <a:ext cx="853440" cy="741680"/>
                <a:chOff x="-44" y="1473"/>
                <a:chExt cx="981" cy="1105"/>
              </a:xfrm>
            </p:grpSpPr>
            <p:pic>
              <p:nvPicPr>
                <p:cNvPr id="84070" name="Picture 45" descr="desktop_computer_stylized_medium">
                  <a:extLst>
                    <a:ext uri="{FF2B5EF4-FFF2-40B4-BE49-F238E27FC236}">
                      <a16:creationId xmlns:a16="http://schemas.microsoft.com/office/drawing/2014/main" id="{4F7B8CDB-B594-4E39-A0E0-1C45D51DC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71" name="Freeform 46">
                  <a:extLst>
                    <a:ext uri="{FF2B5EF4-FFF2-40B4-BE49-F238E27FC236}">
                      <a16:creationId xmlns:a16="http://schemas.microsoft.com/office/drawing/2014/main" id="{347CFADF-B98D-423D-B0FB-08FFCA952B7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84049" name="Picture 3">
              <a:extLst>
                <a:ext uri="{FF2B5EF4-FFF2-40B4-BE49-F238E27FC236}">
                  <a16:creationId xmlns:a16="http://schemas.microsoft.com/office/drawing/2014/main" id="{217507B5-4639-402C-9830-4C60721FC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050" name="Group 53">
              <a:extLst>
                <a:ext uri="{FF2B5EF4-FFF2-40B4-BE49-F238E27FC236}">
                  <a16:creationId xmlns:a16="http://schemas.microsoft.com/office/drawing/2014/main" id="{1FEBF876-90FD-4F83-8C44-828EF901F7F2}"/>
                </a:ext>
              </a:extLst>
            </p:cNvPr>
            <p:cNvGrpSpPr>
              <a:grpSpLocks/>
            </p:cNvGrpSpPr>
            <p:nvPr/>
          </p:nvGrpSpPr>
          <p:grpSpPr bwMode="auto">
            <a:xfrm>
              <a:off x="731524" y="3616962"/>
              <a:ext cx="914403" cy="690308"/>
              <a:chOff x="1046480" y="3962400"/>
              <a:chExt cx="1026163" cy="761428"/>
            </a:xfrm>
          </p:grpSpPr>
          <p:sp>
            <p:nvSpPr>
              <p:cNvPr id="172" name="Rectangle 48">
                <a:extLst>
                  <a:ext uri="{FF2B5EF4-FFF2-40B4-BE49-F238E27FC236}">
                    <a16:creationId xmlns:a16="http://schemas.microsoft.com/office/drawing/2014/main" id="{04317B82-0322-45AC-A3F7-214884AC08DF}"/>
                  </a:ext>
                </a:extLst>
              </p:cNvPr>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nvGrpSpPr>
              <p:cNvPr id="84065" name="Group 49">
                <a:extLst>
                  <a:ext uri="{FF2B5EF4-FFF2-40B4-BE49-F238E27FC236}">
                    <a16:creationId xmlns:a16="http://schemas.microsoft.com/office/drawing/2014/main" id="{A65A0C06-1049-40C8-BF1F-C3A08EA03859}"/>
                  </a:ext>
                </a:extLst>
              </p:cNvPr>
              <p:cNvGrpSpPr>
                <a:grpSpLocks/>
              </p:cNvGrpSpPr>
              <p:nvPr/>
            </p:nvGrpSpPr>
            <p:grpSpPr bwMode="auto">
              <a:xfrm>
                <a:off x="1046480" y="3962400"/>
                <a:ext cx="936071" cy="761428"/>
                <a:chOff x="-44" y="1473"/>
                <a:chExt cx="981" cy="1105"/>
              </a:xfrm>
            </p:grpSpPr>
            <p:pic>
              <p:nvPicPr>
                <p:cNvPr id="84066" name="Picture 50" descr="desktop_computer_stylized_medium">
                  <a:extLst>
                    <a:ext uri="{FF2B5EF4-FFF2-40B4-BE49-F238E27FC236}">
                      <a16:creationId xmlns:a16="http://schemas.microsoft.com/office/drawing/2014/main" id="{B328E452-F36D-4D84-8C1C-CF8F4550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67" name="Freeform 51">
                  <a:extLst>
                    <a:ext uri="{FF2B5EF4-FFF2-40B4-BE49-F238E27FC236}">
                      <a16:creationId xmlns:a16="http://schemas.microsoft.com/office/drawing/2014/main" id="{BF6C5759-F37E-4F0C-BFE4-2A48CEF9F1FC}"/>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84051" name="Group 54">
              <a:extLst>
                <a:ext uri="{FF2B5EF4-FFF2-40B4-BE49-F238E27FC236}">
                  <a16:creationId xmlns:a16="http://schemas.microsoft.com/office/drawing/2014/main" id="{C9649C48-ACEF-40E5-A286-5BBA760A82F2}"/>
                </a:ext>
              </a:extLst>
            </p:cNvPr>
            <p:cNvGrpSpPr>
              <a:grpSpLocks/>
            </p:cNvGrpSpPr>
            <p:nvPr/>
          </p:nvGrpSpPr>
          <p:grpSpPr bwMode="auto">
            <a:xfrm>
              <a:off x="3410634" y="3567725"/>
              <a:ext cx="853440" cy="741680"/>
              <a:chOff x="7179310" y="4033520"/>
              <a:chExt cx="1009650" cy="855028"/>
            </a:xfrm>
          </p:grpSpPr>
          <p:grpSp>
            <p:nvGrpSpPr>
              <p:cNvPr id="84060" name="Group 44">
                <a:extLst>
                  <a:ext uri="{FF2B5EF4-FFF2-40B4-BE49-F238E27FC236}">
                    <a16:creationId xmlns:a16="http://schemas.microsoft.com/office/drawing/2014/main" id="{D8699867-9526-40A4-89F3-FE3569EBF476}"/>
                  </a:ext>
                </a:extLst>
              </p:cNvPr>
              <p:cNvGrpSpPr>
                <a:grpSpLocks/>
              </p:cNvGrpSpPr>
              <p:nvPr/>
            </p:nvGrpSpPr>
            <p:grpSpPr bwMode="auto">
              <a:xfrm>
                <a:off x="7179310" y="4033520"/>
                <a:ext cx="1009650" cy="855028"/>
                <a:chOff x="-44" y="1473"/>
                <a:chExt cx="981" cy="1105"/>
              </a:xfrm>
            </p:grpSpPr>
            <p:pic>
              <p:nvPicPr>
                <p:cNvPr id="84062" name="Picture 45" descr="desktop_computer_stylized_medium">
                  <a:extLst>
                    <a:ext uri="{FF2B5EF4-FFF2-40B4-BE49-F238E27FC236}">
                      <a16:creationId xmlns:a16="http://schemas.microsoft.com/office/drawing/2014/main" id="{66578117-E7EF-4B23-965D-3237E4019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63" name="Freeform 46">
                  <a:extLst>
                    <a:ext uri="{FF2B5EF4-FFF2-40B4-BE49-F238E27FC236}">
                      <a16:creationId xmlns:a16="http://schemas.microsoft.com/office/drawing/2014/main" id="{BF7772F8-5C31-44AA-BB75-3CDB408CD11C}"/>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69" name="Rectangle 43">
                <a:extLst>
                  <a:ext uri="{FF2B5EF4-FFF2-40B4-BE49-F238E27FC236}">
                    <a16:creationId xmlns:a16="http://schemas.microsoft.com/office/drawing/2014/main" id="{A1F2C669-B1D7-45FA-8CDB-1C7E3B194F22}"/>
                  </a:ext>
                </a:extLst>
              </p:cNvPr>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solidFill>
                    <a:srgbClr val="000000"/>
                  </a:solidFill>
                  <a:latin typeface="Arial" pitchFamily="34" charset="0"/>
                  <a:ea typeface="+mn-ea"/>
                  <a:cs typeface="Arial" pitchFamily="34" charset="0"/>
                </a:endParaRPr>
              </a:p>
            </p:txBody>
          </p:sp>
        </p:grpSp>
        <p:sp>
          <p:nvSpPr>
            <p:cNvPr id="84052" name="Line 17">
              <a:extLst>
                <a:ext uri="{FF2B5EF4-FFF2-40B4-BE49-F238E27FC236}">
                  <a16:creationId xmlns:a16="http://schemas.microsoft.com/office/drawing/2014/main" id="{B748DFD5-1913-4706-B485-E9F80A19F6D5}"/>
                </a:ext>
              </a:extLst>
            </p:cNvPr>
            <p:cNvSpPr>
              <a:spLocks noChangeShapeType="1"/>
            </p:cNvSpPr>
            <p:nvPr/>
          </p:nvSpPr>
          <p:spPr bwMode="auto">
            <a:xfrm flipV="1">
              <a:off x="1660396" y="3600906"/>
              <a:ext cx="744686" cy="450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53" name="Line 19">
              <a:extLst>
                <a:ext uri="{FF2B5EF4-FFF2-40B4-BE49-F238E27FC236}">
                  <a16:creationId xmlns:a16="http://schemas.microsoft.com/office/drawing/2014/main" id="{043B8309-73D8-4AF1-8002-BCEDE82FE612}"/>
                </a:ext>
              </a:extLst>
            </p:cNvPr>
            <p:cNvSpPr>
              <a:spLocks noChangeShapeType="1"/>
            </p:cNvSpPr>
            <p:nvPr/>
          </p:nvSpPr>
          <p:spPr bwMode="auto">
            <a:xfrm flipH="1" flipV="1">
              <a:off x="2968756" y="3545345"/>
              <a:ext cx="646242" cy="33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54" name="Text Box 35">
              <a:extLst>
                <a:ext uri="{FF2B5EF4-FFF2-40B4-BE49-F238E27FC236}">
                  <a16:creationId xmlns:a16="http://schemas.microsoft.com/office/drawing/2014/main" id="{39F5DB0F-39CA-4AA3-B6F6-BE071134D2CA}"/>
                </a:ext>
              </a:extLst>
            </p:cNvPr>
            <p:cNvSpPr txBox="1">
              <a:spLocks noChangeArrowheads="1"/>
            </p:cNvSpPr>
            <p:nvPr/>
          </p:nvSpPr>
          <p:spPr bwMode="auto">
            <a:xfrm>
              <a:off x="2401907" y="3026249"/>
              <a:ext cx="312799"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1</a:t>
              </a:r>
            </a:p>
          </p:txBody>
        </p:sp>
        <p:sp>
          <p:nvSpPr>
            <p:cNvPr id="84055" name="Text Box 36">
              <a:extLst>
                <a:ext uri="{FF2B5EF4-FFF2-40B4-BE49-F238E27FC236}">
                  <a16:creationId xmlns:a16="http://schemas.microsoft.com/office/drawing/2014/main" id="{314CEC01-E159-48EF-8253-05C76EDE29F0}"/>
                </a:ext>
              </a:extLst>
            </p:cNvPr>
            <p:cNvSpPr txBox="1">
              <a:spLocks noChangeArrowheads="1"/>
            </p:cNvSpPr>
            <p:nvPr/>
          </p:nvSpPr>
          <p:spPr bwMode="auto">
            <a:xfrm>
              <a:off x="2903656" y="3051648"/>
              <a:ext cx="323914"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2</a:t>
              </a:r>
            </a:p>
          </p:txBody>
        </p:sp>
        <p:sp>
          <p:nvSpPr>
            <p:cNvPr id="84056" name="Text Box 37">
              <a:extLst>
                <a:ext uri="{FF2B5EF4-FFF2-40B4-BE49-F238E27FC236}">
                  <a16:creationId xmlns:a16="http://schemas.microsoft.com/office/drawing/2014/main" id="{D7A0409C-AA45-4E36-A43C-D6F151744AD3}"/>
                </a:ext>
              </a:extLst>
            </p:cNvPr>
            <p:cNvSpPr txBox="1">
              <a:spLocks noChangeArrowheads="1"/>
            </p:cNvSpPr>
            <p:nvPr/>
          </p:nvSpPr>
          <p:spPr bwMode="auto">
            <a:xfrm>
              <a:off x="3125951" y="3710440"/>
              <a:ext cx="322326"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3</a:t>
              </a:r>
            </a:p>
          </p:txBody>
        </p:sp>
        <p:sp>
          <p:nvSpPr>
            <p:cNvPr id="84057" name="Text Box 38">
              <a:extLst>
                <a:ext uri="{FF2B5EF4-FFF2-40B4-BE49-F238E27FC236}">
                  <a16:creationId xmlns:a16="http://schemas.microsoft.com/office/drawing/2014/main" id="{DC24EDBE-6A5E-4AB3-A4B7-6EB94F39516F}"/>
                </a:ext>
              </a:extLst>
            </p:cNvPr>
            <p:cNvSpPr txBox="1">
              <a:spLocks noChangeArrowheads="1"/>
            </p:cNvSpPr>
            <p:nvPr/>
          </p:nvSpPr>
          <p:spPr bwMode="auto">
            <a:xfrm>
              <a:off x="2640079" y="3654879"/>
              <a:ext cx="323914" cy="3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4</a:t>
              </a:r>
            </a:p>
          </p:txBody>
        </p:sp>
        <p:sp>
          <p:nvSpPr>
            <p:cNvPr id="84058" name="Text Box 39">
              <a:extLst>
                <a:ext uri="{FF2B5EF4-FFF2-40B4-BE49-F238E27FC236}">
                  <a16:creationId xmlns:a16="http://schemas.microsoft.com/office/drawing/2014/main" id="{466E4BB4-BF60-49AB-B37A-62961B9176F0}"/>
                </a:ext>
              </a:extLst>
            </p:cNvPr>
            <p:cNvSpPr txBox="1">
              <a:spLocks noChangeArrowheads="1"/>
            </p:cNvSpPr>
            <p:nvPr/>
          </p:nvSpPr>
          <p:spPr bwMode="auto">
            <a:xfrm>
              <a:off x="2070052" y="3704090"/>
              <a:ext cx="323914"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5</a:t>
              </a:r>
            </a:p>
          </p:txBody>
        </p:sp>
        <p:sp>
          <p:nvSpPr>
            <p:cNvPr id="84059" name="Text Box 40">
              <a:extLst>
                <a:ext uri="{FF2B5EF4-FFF2-40B4-BE49-F238E27FC236}">
                  <a16:creationId xmlns:a16="http://schemas.microsoft.com/office/drawing/2014/main" id="{6F946ED9-340E-4918-B874-A5B71E4353C9}"/>
                </a:ext>
              </a:extLst>
            </p:cNvPr>
            <p:cNvSpPr txBox="1">
              <a:spLocks noChangeArrowheads="1"/>
            </p:cNvSpPr>
            <p:nvPr/>
          </p:nvSpPr>
          <p:spPr bwMode="auto">
            <a:xfrm>
              <a:off x="2039884" y="3080222"/>
              <a:ext cx="319151"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0000"/>
                  </a:solidFill>
                  <a:latin typeface="Arial" panose="020B0604020202020204" pitchFamily="34" charset="0"/>
                  <a:cs typeface="Arial" panose="020B0604020202020204" pitchFamily="34" charset="0"/>
                </a:rPr>
                <a:t>6</a:t>
              </a:r>
            </a:p>
          </p:txBody>
        </p:sp>
      </p:grpSp>
      <p:sp>
        <p:nvSpPr>
          <p:cNvPr id="83971" name="Footer Placeholder 4">
            <a:extLst>
              <a:ext uri="{FF2B5EF4-FFF2-40B4-BE49-F238E27FC236}">
                <a16:creationId xmlns:a16="http://schemas.microsoft.com/office/drawing/2014/main" id="{1D3AF5C6-DCBD-412D-90C2-0CC2C016F05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83972" name="Slide Number Placeholder 5">
            <a:extLst>
              <a:ext uri="{FF2B5EF4-FFF2-40B4-BE49-F238E27FC236}">
                <a16:creationId xmlns:a16="http://schemas.microsoft.com/office/drawing/2014/main" id="{D99ACEC1-99B8-4589-96E5-B805EC7172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70FF493A-D894-4A20-A1B7-3DE8291AB549}"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40</a:t>
            </a:fld>
            <a:endParaRPr lang="en-US" altLang="en-US" sz="1200">
              <a:solidFill>
                <a:srgbClr val="000000"/>
              </a:solidFill>
              <a:latin typeface="Arial" panose="020B0604020202020204" pitchFamily="34" charset="0"/>
            </a:endParaRPr>
          </a:p>
        </p:txBody>
      </p:sp>
      <p:sp>
        <p:nvSpPr>
          <p:cNvPr id="67589" name="Rectangle 2">
            <a:extLst>
              <a:ext uri="{FF2B5EF4-FFF2-40B4-BE49-F238E27FC236}">
                <a16:creationId xmlns:a16="http://schemas.microsoft.com/office/drawing/2014/main" id="{9F920EB5-8486-402A-81F0-C7A447CA17EF}"/>
              </a:ext>
            </a:extLst>
          </p:cNvPr>
          <p:cNvSpPr>
            <a:spLocks noGrp="1" noChangeArrowheads="1"/>
          </p:cNvSpPr>
          <p:nvPr>
            <p:ph type="title"/>
          </p:nvPr>
        </p:nvSpPr>
        <p:spPr>
          <a:xfrm>
            <a:off x="187325" y="141288"/>
            <a:ext cx="7508875" cy="1143000"/>
          </a:xfrm>
        </p:spPr>
        <p:txBody>
          <a:bodyPr/>
          <a:lstStyle/>
          <a:p>
            <a:pPr>
              <a:defRPr/>
            </a:pPr>
            <a:r>
              <a:rPr lang="en-US" sz="3600">
                <a:ea typeface="ＭＳ Ｐゴシック" charset="0"/>
                <a:cs typeface="+mj-cs"/>
              </a:rPr>
              <a:t>Self-learning, forwarding: example</a:t>
            </a:r>
          </a:p>
        </p:txBody>
      </p:sp>
      <p:grpSp>
        <p:nvGrpSpPr>
          <p:cNvPr id="14" name="Group 32">
            <a:extLst>
              <a:ext uri="{FF2B5EF4-FFF2-40B4-BE49-F238E27FC236}">
                <a16:creationId xmlns:a16="http://schemas.microsoft.com/office/drawing/2014/main" id="{BC6791AB-AA98-446C-8124-B0CE68EFE386}"/>
              </a:ext>
            </a:extLst>
          </p:cNvPr>
          <p:cNvGrpSpPr>
            <a:grpSpLocks/>
          </p:cNvGrpSpPr>
          <p:nvPr/>
        </p:nvGrpSpPr>
        <p:grpSpPr bwMode="auto">
          <a:xfrm>
            <a:off x="6778625" y="1223963"/>
            <a:ext cx="1428750" cy="369887"/>
            <a:chOff x="1750" y="3514"/>
            <a:chExt cx="900" cy="233"/>
          </a:xfrm>
        </p:grpSpPr>
        <p:sp>
          <p:nvSpPr>
            <p:cNvPr id="84030" name="Rectangle 33">
              <a:extLst>
                <a:ext uri="{FF2B5EF4-FFF2-40B4-BE49-F238E27FC236}">
                  <a16:creationId xmlns:a16="http://schemas.microsoft.com/office/drawing/2014/main" id="{C253046E-C9D9-48A2-A68F-ADAE7EC5FF17}"/>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31" name="Text Box 34">
              <a:extLst>
                <a:ext uri="{FF2B5EF4-FFF2-40B4-BE49-F238E27FC236}">
                  <a16:creationId xmlns:a16="http://schemas.microsoft.com/office/drawing/2014/main" id="{D822F280-A1C8-422D-B8FE-7ABCFA6C4D71}"/>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32" name="Line 35">
              <a:extLst>
                <a:ext uri="{FF2B5EF4-FFF2-40B4-BE49-F238E27FC236}">
                  <a16:creationId xmlns:a16="http://schemas.microsoft.com/office/drawing/2014/main" id="{AC3C9CF2-2E6B-4890-BC70-DB4F066826A7}"/>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33" name="Line 36">
              <a:extLst>
                <a:ext uri="{FF2B5EF4-FFF2-40B4-BE49-F238E27FC236}">
                  <a16:creationId xmlns:a16="http://schemas.microsoft.com/office/drawing/2014/main" id="{9A0DC128-2A21-4F81-B782-E8BF283C1C46}"/>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5" name="Group 37">
            <a:extLst>
              <a:ext uri="{FF2B5EF4-FFF2-40B4-BE49-F238E27FC236}">
                <a16:creationId xmlns:a16="http://schemas.microsoft.com/office/drawing/2014/main" id="{B64EE3C2-2BAA-4740-9738-187FF0BE22A2}"/>
              </a:ext>
            </a:extLst>
          </p:cNvPr>
          <p:cNvGrpSpPr>
            <a:grpSpLocks/>
          </p:cNvGrpSpPr>
          <p:nvPr/>
        </p:nvGrpSpPr>
        <p:grpSpPr bwMode="auto">
          <a:xfrm>
            <a:off x="6994525" y="525463"/>
            <a:ext cx="1450975" cy="714375"/>
            <a:chOff x="4406" y="331"/>
            <a:chExt cx="914" cy="450"/>
          </a:xfrm>
        </p:grpSpPr>
        <p:sp>
          <p:nvSpPr>
            <p:cNvPr id="84026" name="Line 38">
              <a:extLst>
                <a:ext uri="{FF2B5EF4-FFF2-40B4-BE49-F238E27FC236}">
                  <a16:creationId xmlns:a16="http://schemas.microsoft.com/office/drawing/2014/main" id="{F3C0DFEB-891E-4C03-829B-152D8EB2D2F4}"/>
                </a:ext>
              </a:extLst>
            </p:cNvPr>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84027" name="Line 39">
              <a:extLst>
                <a:ext uri="{FF2B5EF4-FFF2-40B4-BE49-F238E27FC236}">
                  <a16:creationId xmlns:a16="http://schemas.microsoft.com/office/drawing/2014/main" id="{DDD81C52-BAB5-4200-9865-463F49F943E6}"/>
                </a:ext>
              </a:extLst>
            </p:cNvPr>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84028" name="Text Box 40">
              <a:extLst>
                <a:ext uri="{FF2B5EF4-FFF2-40B4-BE49-F238E27FC236}">
                  <a16:creationId xmlns:a16="http://schemas.microsoft.com/office/drawing/2014/main" id="{8255A849-06C8-4388-84CC-C937332088E8}"/>
                </a:ext>
              </a:extLst>
            </p:cNvPr>
            <p:cNvSpPr txBox="1">
              <a:spLocks noChangeArrowheads="1"/>
            </p:cNvSpPr>
            <p:nvPr/>
          </p:nvSpPr>
          <p:spPr bwMode="auto">
            <a:xfrm>
              <a:off x="4643" y="331"/>
              <a:ext cx="6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000000"/>
                  </a:solidFill>
                  <a:latin typeface="Arial" panose="020B0604020202020204" pitchFamily="34" charset="0"/>
                  <a:cs typeface="Arial" panose="020B0604020202020204" pitchFamily="34" charset="0"/>
                </a:rPr>
                <a:t>Source: A</a:t>
              </a:r>
            </a:p>
          </p:txBody>
        </p:sp>
        <p:sp>
          <p:nvSpPr>
            <p:cNvPr id="84029" name="Text Box 41">
              <a:extLst>
                <a:ext uri="{FF2B5EF4-FFF2-40B4-BE49-F238E27FC236}">
                  <a16:creationId xmlns:a16="http://schemas.microsoft.com/office/drawing/2014/main" id="{A417748F-9EB4-44F9-AFEE-AA2B82043B5E}"/>
                </a:ext>
              </a:extLst>
            </p:cNvPr>
            <p:cNvSpPr txBox="1">
              <a:spLocks noChangeArrowheads="1"/>
            </p:cNvSpPr>
            <p:nvPr/>
          </p:nvSpPr>
          <p:spPr bwMode="auto">
            <a:xfrm>
              <a:off x="4660" y="492"/>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000000"/>
                  </a:solidFill>
                  <a:latin typeface="Arial" panose="020B0604020202020204" pitchFamily="34" charset="0"/>
                  <a:cs typeface="Arial" panose="020B0604020202020204" pitchFamily="34" charset="0"/>
                </a:rPr>
                <a:t>Dest: A</a:t>
              </a:r>
              <a:r>
                <a:rPr lang="ja-JP" altLang="en-US" sz="1600" i="0">
                  <a:solidFill>
                    <a:srgbClr val="000000"/>
                  </a:solidFill>
                  <a:latin typeface="Arial" panose="020B0604020202020204" pitchFamily="34" charset="0"/>
                  <a:cs typeface="Arial" panose="020B0604020202020204" pitchFamily="34" charset="0"/>
                </a:rPr>
                <a:t>’</a:t>
              </a:r>
              <a:endParaRPr lang="en-US" altLang="en-US" sz="1600" i="0">
                <a:solidFill>
                  <a:srgbClr val="000000"/>
                </a:solidFill>
                <a:latin typeface="Arial" panose="020B0604020202020204" pitchFamily="34" charset="0"/>
                <a:cs typeface="Arial" panose="020B0604020202020204" pitchFamily="34" charset="0"/>
              </a:endParaRPr>
            </a:p>
          </p:txBody>
        </p:sp>
      </p:grpSp>
      <p:grpSp>
        <p:nvGrpSpPr>
          <p:cNvPr id="16" name="Group 42">
            <a:extLst>
              <a:ext uri="{FF2B5EF4-FFF2-40B4-BE49-F238E27FC236}">
                <a16:creationId xmlns:a16="http://schemas.microsoft.com/office/drawing/2014/main" id="{047DE7AB-4B73-4F25-8F47-22AF82DA2392}"/>
              </a:ext>
            </a:extLst>
          </p:cNvPr>
          <p:cNvGrpSpPr>
            <a:grpSpLocks/>
          </p:cNvGrpSpPr>
          <p:nvPr/>
        </p:nvGrpSpPr>
        <p:grpSpPr bwMode="auto">
          <a:xfrm>
            <a:off x="3336925" y="4937125"/>
            <a:ext cx="3017838" cy="1444625"/>
            <a:chOff x="3441" y="3154"/>
            <a:chExt cx="1901" cy="910"/>
          </a:xfrm>
        </p:grpSpPr>
        <p:sp>
          <p:nvSpPr>
            <p:cNvPr id="84021" name="Rectangle 43">
              <a:extLst>
                <a:ext uri="{FF2B5EF4-FFF2-40B4-BE49-F238E27FC236}">
                  <a16:creationId xmlns:a16="http://schemas.microsoft.com/office/drawing/2014/main" id="{F42B5DE6-9B94-496D-AE70-119F79BDC557}"/>
                </a:ext>
              </a:extLst>
            </p:cNvPr>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22" name="Text Box 44">
              <a:extLst>
                <a:ext uri="{FF2B5EF4-FFF2-40B4-BE49-F238E27FC236}">
                  <a16:creationId xmlns:a16="http://schemas.microsoft.com/office/drawing/2014/main" id="{F6843FA6-2210-4DF4-A27D-533FFEC2EF08}"/>
                </a:ext>
              </a:extLst>
            </p:cNvPr>
            <p:cNvSpPr txBox="1">
              <a:spLocks noChangeArrowheads="1"/>
            </p:cNvSpPr>
            <p:nvPr/>
          </p:nvSpPr>
          <p:spPr bwMode="auto">
            <a:xfrm>
              <a:off x="3441" y="3175"/>
              <a:ext cx="18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MAC addr   interface    TTL</a:t>
              </a:r>
            </a:p>
          </p:txBody>
        </p:sp>
        <p:sp>
          <p:nvSpPr>
            <p:cNvPr id="84023" name="Line 45">
              <a:extLst>
                <a:ext uri="{FF2B5EF4-FFF2-40B4-BE49-F238E27FC236}">
                  <a16:creationId xmlns:a16="http://schemas.microsoft.com/office/drawing/2014/main" id="{82F5F29F-9673-48A6-8EA7-26911B91F8BF}"/>
                </a:ext>
              </a:extLst>
            </p:cNvPr>
            <p:cNvSpPr>
              <a:spLocks noChangeShapeType="1"/>
            </p:cNvSpPr>
            <p:nvPr/>
          </p:nvSpPr>
          <p:spPr bwMode="auto">
            <a:xfrm>
              <a:off x="4226" y="3154"/>
              <a:ext cx="0" cy="9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24" name="Line 46">
              <a:extLst>
                <a:ext uri="{FF2B5EF4-FFF2-40B4-BE49-F238E27FC236}">
                  <a16:creationId xmlns:a16="http://schemas.microsoft.com/office/drawing/2014/main" id="{457633FD-9EFE-41B3-8C3D-224266FF74D6}"/>
                </a:ext>
              </a:extLst>
            </p:cNvPr>
            <p:cNvSpPr>
              <a:spLocks noChangeShapeType="1"/>
            </p:cNvSpPr>
            <p:nvPr/>
          </p:nvSpPr>
          <p:spPr bwMode="auto">
            <a:xfrm>
              <a:off x="4963" y="3157"/>
              <a:ext cx="0" cy="9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25" name="Line 47">
              <a:extLst>
                <a:ext uri="{FF2B5EF4-FFF2-40B4-BE49-F238E27FC236}">
                  <a16:creationId xmlns:a16="http://schemas.microsoft.com/office/drawing/2014/main" id="{53912FBA-6A81-459B-93C6-BFFB3BC3B38D}"/>
                </a:ext>
              </a:extLst>
            </p:cNvPr>
            <p:cNvSpPr>
              <a:spLocks noChangeShapeType="1"/>
            </p:cNvSpPr>
            <p:nvPr/>
          </p:nvSpPr>
          <p:spPr bwMode="auto">
            <a:xfrm>
              <a:off x="3452" y="3397"/>
              <a:ext cx="18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685104" name="Text Box 48">
            <a:extLst>
              <a:ext uri="{FF2B5EF4-FFF2-40B4-BE49-F238E27FC236}">
                <a16:creationId xmlns:a16="http://schemas.microsoft.com/office/drawing/2014/main" id="{C1CEE3AC-2018-4968-8AFF-CB20D1947F15}"/>
              </a:ext>
            </a:extLst>
          </p:cNvPr>
          <p:cNvSpPr txBox="1">
            <a:spLocks noChangeArrowheads="1"/>
          </p:cNvSpPr>
          <p:nvPr/>
        </p:nvSpPr>
        <p:spPr bwMode="auto">
          <a:xfrm>
            <a:off x="6437313" y="5326063"/>
            <a:ext cx="1778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switch table </a:t>
            </a:r>
          </a:p>
          <a:p>
            <a:pPr algn="ct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(initially empty)</a:t>
            </a:r>
          </a:p>
        </p:txBody>
      </p:sp>
      <p:grpSp>
        <p:nvGrpSpPr>
          <p:cNvPr id="17" name="Group 49">
            <a:extLst>
              <a:ext uri="{FF2B5EF4-FFF2-40B4-BE49-F238E27FC236}">
                <a16:creationId xmlns:a16="http://schemas.microsoft.com/office/drawing/2014/main" id="{0775343D-46DA-4782-ADA8-5BE2E8DF9E92}"/>
              </a:ext>
            </a:extLst>
          </p:cNvPr>
          <p:cNvGrpSpPr>
            <a:grpSpLocks/>
          </p:cNvGrpSpPr>
          <p:nvPr/>
        </p:nvGrpSpPr>
        <p:grpSpPr bwMode="auto">
          <a:xfrm>
            <a:off x="3771900" y="5370513"/>
            <a:ext cx="2471738" cy="376237"/>
            <a:chOff x="2376" y="3383"/>
            <a:chExt cx="1557" cy="237"/>
          </a:xfrm>
        </p:grpSpPr>
        <p:sp>
          <p:nvSpPr>
            <p:cNvPr id="84018" name="Text Box 50">
              <a:extLst>
                <a:ext uri="{FF2B5EF4-FFF2-40B4-BE49-F238E27FC236}">
                  <a16:creationId xmlns:a16="http://schemas.microsoft.com/office/drawing/2014/main" id="{43069FE2-FE52-4478-B47F-75D5D8210920}"/>
                </a:ext>
              </a:extLst>
            </p:cNvPr>
            <p:cNvSpPr txBox="1">
              <a:spLocks noChangeArrowheads="1"/>
            </p:cNvSpPr>
            <p:nvPr/>
          </p:nvSpPr>
          <p:spPr bwMode="auto">
            <a:xfrm>
              <a:off x="2376" y="338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A</a:t>
              </a:r>
            </a:p>
          </p:txBody>
        </p:sp>
        <p:sp>
          <p:nvSpPr>
            <p:cNvPr id="84019" name="Text Box 51">
              <a:extLst>
                <a:ext uri="{FF2B5EF4-FFF2-40B4-BE49-F238E27FC236}">
                  <a16:creationId xmlns:a16="http://schemas.microsoft.com/office/drawing/2014/main" id="{13655E4E-C2BA-4CE8-833C-1DFD63C11D3C}"/>
                </a:ext>
              </a:extLst>
            </p:cNvPr>
            <p:cNvSpPr txBox="1">
              <a:spLocks noChangeArrowheads="1"/>
            </p:cNvSpPr>
            <p:nvPr/>
          </p:nvSpPr>
          <p:spPr bwMode="auto">
            <a:xfrm>
              <a:off x="3133" y="338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1</a:t>
              </a:r>
            </a:p>
          </p:txBody>
        </p:sp>
        <p:sp>
          <p:nvSpPr>
            <p:cNvPr id="84020" name="Text Box 52">
              <a:extLst>
                <a:ext uri="{FF2B5EF4-FFF2-40B4-BE49-F238E27FC236}">
                  <a16:creationId xmlns:a16="http://schemas.microsoft.com/office/drawing/2014/main" id="{A84A496A-CCF3-4015-8022-ECDE0A9D0C7A}"/>
                </a:ext>
              </a:extLst>
            </p:cNvPr>
            <p:cNvSpPr txBox="1">
              <a:spLocks noChangeArrowheads="1"/>
            </p:cNvSpPr>
            <p:nvPr/>
          </p:nvSpPr>
          <p:spPr bwMode="auto">
            <a:xfrm>
              <a:off x="3655" y="338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60</a:t>
              </a:r>
            </a:p>
          </p:txBody>
        </p:sp>
      </p:grpSp>
      <p:grpSp>
        <p:nvGrpSpPr>
          <p:cNvPr id="18" name="Group 59">
            <a:extLst>
              <a:ext uri="{FF2B5EF4-FFF2-40B4-BE49-F238E27FC236}">
                <a16:creationId xmlns:a16="http://schemas.microsoft.com/office/drawing/2014/main" id="{790FC46A-51FA-4D3B-9A3E-9365DB8C7EB3}"/>
              </a:ext>
            </a:extLst>
          </p:cNvPr>
          <p:cNvGrpSpPr>
            <a:grpSpLocks/>
          </p:cNvGrpSpPr>
          <p:nvPr/>
        </p:nvGrpSpPr>
        <p:grpSpPr bwMode="auto">
          <a:xfrm>
            <a:off x="5799138" y="2881313"/>
            <a:ext cx="1428750" cy="369887"/>
            <a:chOff x="1750" y="3514"/>
            <a:chExt cx="900" cy="233"/>
          </a:xfrm>
        </p:grpSpPr>
        <p:sp>
          <p:nvSpPr>
            <p:cNvPr id="84014" name="Rectangle 60">
              <a:extLst>
                <a:ext uri="{FF2B5EF4-FFF2-40B4-BE49-F238E27FC236}">
                  <a16:creationId xmlns:a16="http://schemas.microsoft.com/office/drawing/2014/main" id="{0A4EA930-025F-47BD-8EB9-5C58A8428E06}"/>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15" name="Text Box 61">
              <a:extLst>
                <a:ext uri="{FF2B5EF4-FFF2-40B4-BE49-F238E27FC236}">
                  <a16:creationId xmlns:a16="http://schemas.microsoft.com/office/drawing/2014/main" id="{8C0D1423-5FA7-4BDD-9541-EAB5AE52B91F}"/>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16" name="Line 62">
              <a:extLst>
                <a:ext uri="{FF2B5EF4-FFF2-40B4-BE49-F238E27FC236}">
                  <a16:creationId xmlns:a16="http://schemas.microsoft.com/office/drawing/2014/main" id="{7E0DD0B4-76F3-4F97-B29B-DD3B14EED51E}"/>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17" name="Line 63">
              <a:extLst>
                <a:ext uri="{FF2B5EF4-FFF2-40B4-BE49-F238E27FC236}">
                  <a16:creationId xmlns:a16="http://schemas.microsoft.com/office/drawing/2014/main" id="{B0A3D97E-4D31-4706-98BF-F1637D369851}"/>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9" name="Group 64">
            <a:extLst>
              <a:ext uri="{FF2B5EF4-FFF2-40B4-BE49-F238E27FC236}">
                <a16:creationId xmlns:a16="http://schemas.microsoft.com/office/drawing/2014/main" id="{633464DA-2830-418A-AFFF-0F7F26BF5C29}"/>
              </a:ext>
            </a:extLst>
          </p:cNvPr>
          <p:cNvGrpSpPr>
            <a:grpSpLocks/>
          </p:cNvGrpSpPr>
          <p:nvPr/>
        </p:nvGrpSpPr>
        <p:grpSpPr bwMode="auto">
          <a:xfrm>
            <a:off x="5799138" y="2879725"/>
            <a:ext cx="1428750" cy="369888"/>
            <a:chOff x="1750" y="3514"/>
            <a:chExt cx="900" cy="233"/>
          </a:xfrm>
        </p:grpSpPr>
        <p:sp>
          <p:nvSpPr>
            <p:cNvPr id="84010" name="Rectangle 65">
              <a:extLst>
                <a:ext uri="{FF2B5EF4-FFF2-40B4-BE49-F238E27FC236}">
                  <a16:creationId xmlns:a16="http://schemas.microsoft.com/office/drawing/2014/main" id="{4EFFE42C-D9E2-4F6C-93EB-54C965BBE28F}"/>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11" name="Text Box 66">
              <a:extLst>
                <a:ext uri="{FF2B5EF4-FFF2-40B4-BE49-F238E27FC236}">
                  <a16:creationId xmlns:a16="http://schemas.microsoft.com/office/drawing/2014/main" id="{3440F065-D0D7-4DD1-9834-80438BF6F32C}"/>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12" name="Line 67">
              <a:extLst>
                <a:ext uri="{FF2B5EF4-FFF2-40B4-BE49-F238E27FC236}">
                  <a16:creationId xmlns:a16="http://schemas.microsoft.com/office/drawing/2014/main" id="{C2DBAF75-1730-4DAD-8BC6-AF1603FF99D2}"/>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13" name="Line 68">
              <a:extLst>
                <a:ext uri="{FF2B5EF4-FFF2-40B4-BE49-F238E27FC236}">
                  <a16:creationId xmlns:a16="http://schemas.microsoft.com/office/drawing/2014/main" id="{B02210FA-C032-4EE9-A629-E69588C4383C}"/>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0" name="Group 69">
            <a:extLst>
              <a:ext uri="{FF2B5EF4-FFF2-40B4-BE49-F238E27FC236}">
                <a16:creationId xmlns:a16="http://schemas.microsoft.com/office/drawing/2014/main" id="{41161EE0-D3DB-41EA-B95C-AAF5A951C059}"/>
              </a:ext>
            </a:extLst>
          </p:cNvPr>
          <p:cNvGrpSpPr>
            <a:grpSpLocks/>
          </p:cNvGrpSpPr>
          <p:nvPr/>
        </p:nvGrpSpPr>
        <p:grpSpPr bwMode="auto">
          <a:xfrm>
            <a:off x="5799138" y="2882900"/>
            <a:ext cx="1428750" cy="369888"/>
            <a:chOff x="1750" y="3514"/>
            <a:chExt cx="900" cy="233"/>
          </a:xfrm>
        </p:grpSpPr>
        <p:sp>
          <p:nvSpPr>
            <p:cNvPr id="84006" name="Rectangle 70">
              <a:extLst>
                <a:ext uri="{FF2B5EF4-FFF2-40B4-BE49-F238E27FC236}">
                  <a16:creationId xmlns:a16="http://schemas.microsoft.com/office/drawing/2014/main" id="{5A4C4E89-7281-400E-B43B-C61AA993B2A2}"/>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07" name="Text Box 71">
              <a:extLst>
                <a:ext uri="{FF2B5EF4-FFF2-40B4-BE49-F238E27FC236}">
                  <a16:creationId xmlns:a16="http://schemas.microsoft.com/office/drawing/2014/main" id="{2336DD4F-46EF-4494-AB76-8150874A99F4}"/>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08" name="Line 72">
              <a:extLst>
                <a:ext uri="{FF2B5EF4-FFF2-40B4-BE49-F238E27FC236}">
                  <a16:creationId xmlns:a16="http://schemas.microsoft.com/office/drawing/2014/main" id="{21070199-2972-4054-B460-9A4645D9D16C}"/>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09" name="Line 73">
              <a:extLst>
                <a:ext uri="{FF2B5EF4-FFF2-40B4-BE49-F238E27FC236}">
                  <a16:creationId xmlns:a16="http://schemas.microsoft.com/office/drawing/2014/main" id="{D07D2922-8C6F-449D-BF79-62800B4812CB}"/>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1" name="Group 74">
            <a:extLst>
              <a:ext uri="{FF2B5EF4-FFF2-40B4-BE49-F238E27FC236}">
                <a16:creationId xmlns:a16="http://schemas.microsoft.com/office/drawing/2014/main" id="{FDEFB9FB-9801-4400-A0C8-402DB862F380}"/>
              </a:ext>
            </a:extLst>
          </p:cNvPr>
          <p:cNvGrpSpPr>
            <a:grpSpLocks/>
          </p:cNvGrpSpPr>
          <p:nvPr/>
        </p:nvGrpSpPr>
        <p:grpSpPr bwMode="auto">
          <a:xfrm>
            <a:off x="5799138" y="2882900"/>
            <a:ext cx="1428750" cy="369888"/>
            <a:chOff x="1750" y="3514"/>
            <a:chExt cx="900" cy="233"/>
          </a:xfrm>
        </p:grpSpPr>
        <p:sp>
          <p:nvSpPr>
            <p:cNvPr id="84002" name="Rectangle 75">
              <a:extLst>
                <a:ext uri="{FF2B5EF4-FFF2-40B4-BE49-F238E27FC236}">
                  <a16:creationId xmlns:a16="http://schemas.microsoft.com/office/drawing/2014/main" id="{369E37C8-A9E6-45D3-B504-79F4A669AF65}"/>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4003" name="Text Box 76">
              <a:extLst>
                <a:ext uri="{FF2B5EF4-FFF2-40B4-BE49-F238E27FC236}">
                  <a16:creationId xmlns:a16="http://schemas.microsoft.com/office/drawing/2014/main" id="{3BBF5884-EE5E-4D81-B330-5C6CC92596B2}"/>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04" name="Line 77">
              <a:extLst>
                <a:ext uri="{FF2B5EF4-FFF2-40B4-BE49-F238E27FC236}">
                  <a16:creationId xmlns:a16="http://schemas.microsoft.com/office/drawing/2014/main" id="{74946716-2D30-4D99-A6B6-AEBE593ECCC2}"/>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05" name="Line 78">
              <a:extLst>
                <a:ext uri="{FF2B5EF4-FFF2-40B4-BE49-F238E27FC236}">
                  <a16:creationId xmlns:a16="http://schemas.microsoft.com/office/drawing/2014/main" id="{674B5308-0EC7-4B9C-9F96-86A74C094A53}"/>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2" name="Group 79">
            <a:extLst>
              <a:ext uri="{FF2B5EF4-FFF2-40B4-BE49-F238E27FC236}">
                <a16:creationId xmlns:a16="http://schemas.microsoft.com/office/drawing/2014/main" id="{91638B07-E2ED-45AE-9A66-6B5701EBC939}"/>
              </a:ext>
            </a:extLst>
          </p:cNvPr>
          <p:cNvGrpSpPr>
            <a:grpSpLocks/>
          </p:cNvGrpSpPr>
          <p:nvPr/>
        </p:nvGrpSpPr>
        <p:grpSpPr bwMode="auto">
          <a:xfrm>
            <a:off x="5795963" y="2879725"/>
            <a:ext cx="1428750" cy="369888"/>
            <a:chOff x="1750" y="3514"/>
            <a:chExt cx="900" cy="233"/>
          </a:xfrm>
        </p:grpSpPr>
        <p:sp>
          <p:nvSpPr>
            <p:cNvPr id="83998" name="Rectangle 80">
              <a:extLst>
                <a:ext uri="{FF2B5EF4-FFF2-40B4-BE49-F238E27FC236}">
                  <a16:creationId xmlns:a16="http://schemas.microsoft.com/office/drawing/2014/main" id="{2672B577-0802-40B3-AE5D-9FE0CC5A857B}"/>
                </a:ext>
              </a:extLst>
            </p:cNvPr>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3999" name="Text Box 81">
              <a:extLst>
                <a:ext uri="{FF2B5EF4-FFF2-40B4-BE49-F238E27FC236}">
                  <a16:creationId xmlns:a16="http://schemas.microsoft.com/office/drawing/2014/main" id="{AB764B72-F43F-414A-8FB0-7EB01993EC1C}"/>
                </a:ext>
              </a:extLst>
            </p:cNvPr>
            <p:cNvSpPr txBox="1">
              <a:spLocks noChangeArrowheads="1"/>
            </p:cNvSpPr>
            <p:nvPr/>
          </p:nvSpPr>
          <p:spPr bwMode="auto">
            <a:xfrm>
              <a:off x="1750" y="351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 A</a:t>
              </a:r>
              <a:r>
                <a:rPr lang="ja-JP" altLang="en-US" sz="1800" i="0">
                  <a:solidFill>
                    <a:srgbClr val="FFFFFF"/>
                  </a:solidFill>
                  <a:latin typeface="Arial" panose="020B0604020202020204" pitchFamily="34" charset="0"/>
                  <a:cs typeface="Arial" panose="020B0604020202020204" pitchFamily="34" charset="0"/>
                </a:rPr>
                <a:t>’</a:t>
              </a:r>
              <a:endParaRPr lang="en-US" altLang="en-US" sz="1800" i="0">
                <a:solidFill>
                  <a:srgbClr val="FFFFFF"/>
                </a:solidFill>
                <a:latin typeface="Arial" panose="020B0604020202020204" pitchFamily="34" charset="0"/>
                <a:cs typeface="Arial" panose="020B0604020202020204" pitchFamily="34" charset="0"/>
              </a:endParaRPr>
            </a:p>
          </p:txBody>
        </p:sp>
        <p:sp>
          <p:nvSpPr>
            <p:cNvPr id="84000" name="Line 82">
              <a:extLst>
                <a:ext uri="{FF2B5EF4-FFF2-40B4-BE49-F238E27FC236}">
                  <a16:creationId xmlns:a16="http://schemas.microsoft.com/office/drawing/2014/main" id="{D0D664C6-6578-4FC2-8C01-D834C2815D01}"/>
                </a:ext>
              </a:extLst>
            </p:cNvPr>
            <p:cNvSpPr>
              <a:spLocks noChangeShapeType="1"/>
            </p:cNvSpPr>
            <p:nvPr/>
          </p:nvSpPr>
          <p:spPr bwMode="auto">
            <a:xfrm>
              <a:off x="1936" y="3535"/>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001" name="Line 83">
              <a:extLst>
                <a:ext uri="{FF2B5EF4-FFF2-40B4-BE49-F238E27FC236}">
                  <a16:creationId xmlns:a16="http://schemas.microsoft.com/office/drawing/2014/main" id="{6E5F491F-419A-40B1-8CEC-4912DFC8AFE4}"/>
                </a:ext>
              </a:extLst>
            </p:cNvPr>
            <p:cNvSpPr>
              <a:spLocks noChangeShapeType="1"/>
            </p:cNvSpPr>
            <p:nvPr/>
          </p:nvSpPr>
          <p:spPr bwMode="auto">
            <a:xfrm>
              <a:off x="2116" y="3540"/>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685140" name="Rectangle 84">
            <a:extLst>
              <a:ext uri="{FF2B5EF4-FFF2-40B4-BE49-F238E27FC236}">
                <a16:creationId xmlns:a16="http://schemas.microsoft.com/office/drawing/2014/main" id="{1A58CFD5-9AF4-423C-88B8-45C93D663C89}"/>
              </a:ext>
            </a:extLst>
          </p:cNvPr>
          <p:cNvSpPr>
            <a:spLocks noGrp="1" noChangeArrowheads="1"/>
          </p:cNvSpPr>
          <p:nvPr>
            <p:ph type="body" idx="1"/>
          </p:nvPr>
        </p:nvSpPr>
        <p:spPr>
          <a:xfrm>
            <a:off x="285750" y="1508125"/>
            <a:ext cx="4044950" cy="944563"/>
          </a:xfrm>
        </p:spPr>
        <p:txBody>
          <a:bodyPr>
            <a:normAutofit lnSpcReduction="10000"/>
          </a:bodyPr>
          <a:lstStyle/>
          <a:p>
            <a:pPr>
              <a:lnSpc>
                <a:spcPct val="90000"/>
              </a:lnSpc>
            </a:pPr>
            <a:r>
              <a:rPr lang="en-US" altLang="en-US"/>
              <a:t>frame destination, A’, locaton unknown:</a:t>
            </a:r>
            <a:endParaRPr lang="en-US" altLang="en-US" i="1"/>
          </a:p>
        </p:txBody>
      </p:sp>
      <p:sp>
        <p:nvSpPr>
          <p:cNvPr id="685142" name="Text Box 86">
            <a:extLst>
              <a:ext uri="{FF2B5EF4-FFF2-40B4-BE49-F238E27FC236}">
                <a16:creationId xmlns:a16="http://schemas.microsoft.com/office/drawing/2014/main" id="{8F5EF6CE-7F8B-47C3-893E-CE091590E124}"/>
              </a:ext>
            </a:extLst>
          </p:cNvPr>
          <p:cNvSpPr txBox="1">
            <a:spLocks noChangeArrowheads="1"/>
          </p:cNvSpPr>
          <p:nvPr/>
        </p:nvSpPr>
        <p:spPr bwMode="auto">
          <a:xfrm>
            <a:off x="3349625" y="1847850"/>
            <a:ext cx="838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a:solidFill>
                  <a:srgbClr val="CC0000"/>
                </a:solidFill>
              </a:rPr>
              <a:t>flood</a:t>
            </a:r>
          </a:p>
        </p:txBody>
      </p:sp>
      <p:grpSp>
        <p:nvGrpSpPr>
          <p:cNvPr id="23" name="Group 92">
            <a:extLst>
              <a:ext uri="{FF2B5EF4-FFF2-40B4-BE49-F238E27FC236}">
                <a16:creationId xmlns:a16="http://schemas.microsoft.com/office/drawing/2014/main" id="{41081014-D8F1-48EC-8481-3B902086F609}"/>
              </a:ext>
            </a:extLst>
          </p:cNvPr>
          <p:cNvGrpSpPr>
            <a:grpSpLocks/>
          </p:cNvGrpSpPr>
          <p:nvPr/>
        </p:nvGrpSpPr>
        <p:grpSpPr bwMode="auto">
          <a:xfrm>
            <a:off x="6130925" y="3981450"/>
            <a:ext cx="1428750" cy="369888"/>
            <a:chOff x="730" y="2472"/>
            <a:chExt cx="900" cy="233"/>
          </a:xfrm>
        </p:grpSpPr>
        <p:sp>
          <p:nvSpPr>
            <p:cNvPr id="83994" name="Rectangle 88">
              <a:extLst>
                <a:ext uri="{FF2B5EF4-FFF2-40B4-BE49-F238E27FC236}">
                  <a16:creationId xmlns:a16="http://schemas.microsoft.com/office/drawing/2014/main" id="{5CD472CB-8616-4EA1-A148-EF19B78F8E05}"/>
                </a:ext>
              </a:extLst>
            </p:cNvPr>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83995" name="Text Box 89">
              <a:extLst>
                <a:ext uri="{FF2B5EF4-FFF2-40B4-BE49-F238E27FC236}">
                  <a16:creationId xmlns:a16="http://schemas.microsoft.com/office/drawing/2014/main" id="{23369323-45FF-49C4-8058-2E36D20FFFC2}"/>
                </a:ext>
              </a:extLst>
            </p:cNvPr>
            <p:cNvSpPr txBox="1">
              <a:spLocks noChangeArrowheads="1"/>
            </p:cNvSpPr>
            <p:nvPr/>
          </p:nvSpPr>
          <p:spPr bwMode="auto">
            <a:xfrm>
              <a:off x="730" y="2472"/>
              <a:ext cx="3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FFFFFF"/>
                  </a:solidFill>
                  <a:latin typeface="Arial" panose="020B0604020202020204" pitchFamily="34" charset="0"/>
                  <a:cs typeface="Arial" panose="020B0604020202020204" pitchFamily="34" charset="0"/>
                </a:rPr>
                <a:t>A</a:t>
              </a:r>
              <a:r>
                <a:rPr lang="ja-JP" altLang="en-US" sz="1800" i="0">
                  <a:solidFill>
                    <a:srgbClr val="FFFFFF"/>
                  </a:solidFill>
                  <a:latin typeface="Arial" panose="020B0604020202020204" pitchFamily="34" charset="0"/>
                  <a:cs typeface="Arial" panose="020B0604020202020204" pitchFamily="34" charset="0"/>
                </a:rPr>
                <a:t>’</a:t>
              </a:r>
              <a:r>
                <a:rPr lang="en-US" altLang="ja-JP" sz="1800" i="0">
                  <a:solidFill>
                    <a:srgbClr val="FFFFFF"/>
                  </a:solidFill>
                  <a:latin typeface="Arial" panose="020B0604020202020204" pitchFamily="34" charset="0"/>
                  <a:cs typeface="Arial" panose="020B0604020202020204" pitchFamily="34" charset="0"/>
                </a:rPr>
                <a:t> A</a:t>
              </a:r>
              <a:endParaRPr lang="en-US" altLang="en-US" sz="1800" i="0">
                <a:solidFill>
                  <a:srgbClr val="FFFFFF"/>
                </a:solidFill>
                <a:latin typeface="Arial" panose="020B0604020202020204" pitchFamily="34" charset="0"/>
                <a:cs typeface="Arial" panose="020B0604020202020204" pitchFamily="34" charset="0"/>
              </a:endParaRPr>
            </a:p>
          </p:txBody>
        </p:sp>
        <p:sp>
          <p:nvSpPr>
            <p:cNvPr id="83996" name="Line 90">
              <a:extLst>
                <a:ext uri="{FF2B5EF4-FFF2-40B4-BE49-F238E27FC236}">
                  <a16:creationId xmlns:a16="http://schemas.microsoft.com/office/drawing/2014/main" id="{58F6027D-20C9-43F2-933B-7C39E05C1DE0}"/>
                </a:ext>
              </a:extLst>
            </p:cNvPr>
            <p:cNvSpPr>
              <a:spLocks noChangeShapeType="1"/>
            </p:cNvSpPr>
            <p:nvPr/>
          </p:nvSpPr>
          <p:spPr bwMode="auto">
            <a:xfrm>
              <a:off x="937" y="2493"/>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997" name="Line 91">
              <a:extLst>
                <a:ext uri="{FF2B5EF4-FFF2-40B4-BE49-F238E27FC236}">
                  <a16:creationId xmlns:a16="http://schemas.microsoft.com/office/drawing/2014/main" id="{434FDB21-16FF-43E8-B224-5A127D65B356}"/>
                </a:ext>
              </a:extLst>
            </p:cNvPr>
            <p:cNvSpPr>
              <a:spLocks noChangeShapeType="1"/>
            </p:cNvSpPr>
            <p:nvPr/>
          </p:nvSpPr>
          <p:spPr bwMode="auto">
            <a:xfrm>
              <a:off x="1096" y="2498"/>
              <a:ext cx="0" cy="1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685149" name="Rectangle 93">
            <a:extLst>
              <a:ext uri="{FF2B5EF4-FFF2-40B4-BE49-F238E27FC236}">
                <a16:creationId xmlns:a16="http://schemas.microsoft.com/office/drawing/2014/main" id="{C74049E6-4CE9-4FF4-98EB-ADB045E1284F}"/>
              </a:ext>
            </a:extLst>
          </p:cNvPr>
          <p:cNvSpPr>
            <a:spLocks noChangeArrowheads="1"/>
          </p:cNvSpPr>
          <p:nvPr/>
        </p:nvSpPr>
        <p:spPr bwMode="auto">
          <a:xfrm>
            <a:off x="300038" y="2425700"/>
            <a:ext cx="404495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pPr>
            <a:r>
              <a:rPr lang="en-US" altLang="en-US" i="0">
                <a:solidFill>
                  <a:srgbClr val="000000"/>
                </a:solidFill>
              </a:rPr>
              <a:t>destination A location known:</a:t>
            </a:r>
            <a:endParaRPr lang="en-US" altLang="en-US">
              <a:solidFill>
                <a:srgbClr val="FF0000"/>
              </a:solidFill>
            </a:endParaRPr>
          </a:p>
        </p:txBody>
      </p:sp>
      <p:grpSp>
        <p:nvGrpSpPr>
          <p:cNvPr id="24" name="Group 94">
            <a:extLst>
              <a:ext uri="{FF2B5EF4-FFF2-40B4-BE49-F238E27FC236}">
                <a16:creationId xmlns:a16="http://schemas.microsoft.com/office/drawing/2014/main" id="{A16FEC3F-703A-4B02-A15F-3A3AABFDB611}"/>
              </a:ext>
            </a:extLst>
          </p:cNvPr>
          <p:cNvGrpSpPr>
            <a:grpSpLocks/>
          </p:cNvGrpSpPr>
          <p:nvPr/>
        </p:nvGrpSpPr>
        <p:grpSpPr bwMode="auto">
          <a:xfrm>
            <a:off x="3768725" y="5656263"/>
            <a:ext cx="2471738" cy="374650"/>
            <a:chOff x="2376" y="3383"/>
            <a:chExt cx="1557" cy="236"/>
          </a:xfrm>
        </p:grpSpPr>
        <p:sp>
          <p:nvSpPr>
            <p:cNvPr id="83991" name="Text Box 95">
              <a:extLst>
                <a:ext uri="{FF2B5EF4-FFF2-40B4-BE49-F238E27FC236}">
                  <a16:creationId xmlns:a16="http://schemas.microsoft.com/office/drawing/2014/main" id="{A1752939-3F25-4A90-83BE-76EAA93FAE6C}"/>
                </a:ext>
              </a:extLst>
            </p:cNvPr>
            <p:cNvSpPr txBox="1">
              <a:spLocks noChangeArrowheads="1"/>
            </p:cNvSpPr>
            <p:nvPr/>
          </p:nvSpPr>
          <p:spPr bwMode="auto">
            <a:xfrm>
              <a:off x="2376" y="3388"/>
              <a:ext cx="2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A</a:t>
              </a:r>
              <a:r>
                <a:rPr lang="ja-JP" altLang="en-US" sz="1800">
                  <a:solidFill>
                    <a:srgbClr val="000000"/>
                  </a:solidFill>
                  <a:latin typeface="Arial" panose="020B0604020202020204" pitchFamily="34" charset="0"/>
                  <a:cs typeface="Arial" panose="020B0604020202020204" pitchFamily="34" charset="0"/>
                </a:rPr>
                <a:t>’</a:t>
              </a:r>
              <a:endParaRPr lang="en-US" altLang="en-US" sz="1800">
                <a:solidFill>
                  <a:srgbClr val="000000"/>
                </a:solidFill>
                <a:latin typeface="Arial" panose="020B0604020202020204" pitchFamily="34" charset="0"/>
                <a:cs typeface="Arial" panose="020B0604020202020204" pitchFamily="34" charset="0"/>
              </a:endParaRPr>
            </a:p>
          </p:txBody>
        </p:sp>
        <p:sp>
          <p:nvSpPr>
            <p:cNvPr id="83992" name="Text Box 96">
              <a:extLst>
                <a:ext uri="{FF2B5EF4-FFF2-40B4-BE49-F238E27FC236}">
                  <a16:creationId xmlns:a16="http://schemas.microsoft.com/office/drawing/2014/main" id="{F597AB1E-0329-4411-B70A-72B5811D9423}"/>
                </a:ext>
              </a:extLst>
            </p:cNvPr>
            <p:cNvSpPr txBox="1">
              <a:spLocks noChangeArrowheads="1"/>
            </p:cNvSpPr>
            <p:nvPr/>
          </p:nvSpPr>
          <p:spPr bwMode="auto">
            <a:xfrm>
              <a:off x="3133" y="338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4</a:t>
              </a:r>
            </a:p>
          </p:txBody>
        </p:sp>
        <p:sp>
          <p:nvSpPr>
            <p:cNvPr id="83993" name="Text Box 97">
              <a:extLst>
                <a:ext uri="{FF2B5EF4-FFF2-40B4-BE49-F238E27FC236}">
                  <a16:creationId xmlns:a16="http://schemas.microsoft.com/office/drawing/2014/main" id="{320BF576-9956-43F4-B0C8-E9224DD14622}"/>
                </a:ext>
              </a:extLst>
            </p:cNvPr>
            <p:cNvSpPr txBox="1">
              <a:spLocks noChangeArrowheads="1"/>
            </p:cNvSpPr>
            <p:nvPr/>
          </p:nvSpPr>
          <p:spPr bwMode="auto">
            <a:xfrm>
              <a:off x="3655" y="338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60</a:t>
              </a:r>
            </a:p>
          </p:txBody>
        </p:sp>
      </p:grpSp>
      <p:sp>
        <p:nvSpPr>
          <p:cNvPr id="685154" name="Rectangle 98">
            <a:extLst>
              <a:ext uri="{FF2B5EF4-FFF2-40B4-BE49-F238E27FC236}">
                <a16:creationId xmlns:a16="http://schemas.microsoft.com/office/drawing/2014/main" id="{E14A4A4D-3B26-46C4-A150-C8D5E605A5BC}"/>
              </a:ext>
            </a:extLst>
          </p:cNvPr>
          <p:cNvSpPr>
            <a:spLocks noChangeArrowheads="1"/>
          </p:cNvSpPr>
          <p:nvPr/>
        </p:nvSpPr>
        <p:spPr bwMode="auto">
          <a:xfrm>
            <a:off x="658813" y="2884488"/>
            <a:ext cx="372903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ts val="3000"/>
              </a:lnSpc>
              <a:buFont typeface="Wingdings" panose="05000000000000000000" pitchFamily="2" charset="2"/>
              <a:buNone/>
            </a:pPr>
            <a:r>
              <a:rPr lang="en-US" altLang="en-US">
                <a:solidFill>
                  <a:srgbClr val="CC0000"/>
                </a:solidFill>
              </a:rPr>
              <a:t>            selectively send </a:t>
            </a:r>
          </a:p>
          <a:p>
            <a:pPr>
              <a:lnSpc>
                <a:spcPts val="3000"/>
              </a:lnSpc>
              <a:buFont typeface="Wingdings" panose="05000000000000000000" pitchFamily="2" charset="2"/>
              <a:buNone/>
            </a:pPr>
            <a:r>
              <a:rPr lang="en-US" altLang="en-US">
                <a:solidFill>
                  <a:srgbClr val="CC0000"/>
                </a:solidFill>
              </a:rPr>
              <a:t>on just one link</a:t>
            </a:r>
          </a:p>
        </p:txBody>
      </p:sp>
      <p:pic>
        <p:nvPicPr>
          <p:cNvPr id="83990" name="Picture 18" descr="underline_base">
            <a:extLst>
              <a:ext uri="{FF2B5EF4-FFF2-40B4-BE49-F238E27FC236}">
                <a16:creationId xmlns:a16="http://schemas.microsoft.com/office/drawing/2014/main" id="{AAC7C78D-79AC-4643-9B07-0F08F0620B9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900113"/>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85104"/>
                                        </p:tgtEl>
                                        <p:attrNameLst>
                                          <p:attrName>style.visibility</p:attrName>
                                        </p:attrNameLst>
                                      </p:cBhvr>
                                      <p:to>
                                        <p:strVal val="visible"/>
                                      </p:to>
                                    </p:set>
                                    <p:animEffect transition="in" filter="dissolve">
                                      <p:cBhvr>
                                        <p:cTn id="18" dur="500"/>
                                        <p:tgtEl>
                                          <p:spTgt spid="6851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4"/>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142"/>
                                        </p:tgtEl>
                                        <p:attrNameLst>
                                          <p:attrName>style.visibility</p:attrName>
                                        </p:attrNameLst>
                                      </p:cBhvr>
                                      <p:to>
                                        <p:strVal val="visible"/>
                                      </p:to>
                                    </p:set>
                                  </p:childTnLst>
                                </p:cTn>
                              </p:par>
                            </p:childTnLst>
                          </p:cTn>
                        </p:par>
                        <p:par>
                          <p:cTn id="36" fill="hold" nodeType="afterGroup">
                            <p:stCondLst>
                              <p:cond delay="0"/>
                            </p:stCondLst>
                            <p:childTnLst>
                              <p:par>
                                <p:cTn id="37" presetID="1" presetClass="exit" presetSubtype="0" fill="hold" nodeType="after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18"/>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19"/>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20"/>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21"/>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22"/>
                                        </p:tgtEl>
                                        <p:attrNameLst>
                                          <p:attrName>ppt_x</p:attrName>
                                          <p:attrName>ppt_y</p:attrName>
                                        </p:attrNameLst>
                                      </p:cBhvr>
                                      <p:rCtr x="5764" y="-5116"/>
                                    </p:animMotion>
                                  </p:childTnLst>
                                </p:cTn>
                              </p:par>
                            </p:childTnLst>
                          </p:cTn>
                        </p:par>
                        <p:par>
                          <p:cTn id="59" fill="hold" nodeType="afterGroup">
                            <p:stCondLst>
                              <p:cond delay="2000"/>
                            </p:stCondLst>
                            <p:childTnLst>
                              <p:par>
                                <p:cTn id="60" presetID="1" presetClass="exit" presetSubtype="0" fill="hold" nodeType="after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8"/>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par>
                          <p:cTn id="75" fill="hold" nodeType="afterGroup">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23"/>
                                        </p:tgtEl>
                                        <p:attrNameLst>
                                          <p:attrName>ppt_x</p:attrName>
                                          <p:attrName>ppt_y</p:attrName>
                                        </p:attrNameLst>
                                      </p:cBhvr>
                                      <p:rCtr x="-1823" y="-8264"/>
                                    </p:animMotion>
                                  </p:childTnLst>
                                </p:cTn>
                              </p:par>
                            </p:childTnLst>
                          </p:cTn>
                        </p:par>
                        <p:par>
                          <p:cTn id="78" fill="hold" nodeType="afterGroup">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85149">
                                            <p:txEl>
                                              <p:pRg st="0" end="0"/>
                                            </p:txEl>
                                          </p:spTgt>
                                        </p:tgtEl>
                                        <p:attrNameLst>
                                          <p:attrName>style.visibility</p:attrName>
                                        </p:attrNameLst>
                                      </p:cBhvr>
                                      <p:to>
                                        <p:strVal val="visible"/>
                                      </p:to>
                                    </p:set>
                                  </p:childTnLst>
                                </p:cTn>
                              </p:par>
                            </p:childTnLst>
                          </p:cTn>
                        </p:par>
                        <p:par>
                          <p:cTn id="81" fill="hold" nodeType="afterGroup">
                            <p:stCondLst>
                              <p:cond delay="2500"/>
                            </p:stCondLst>
                            <p:childTnLst>
                              <p:par>
                                <p:cTn id="82" presetID="9" presetClass="entr" presetSubtype="0"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dissolve">
                                      <p:cBhvr>
                                        <p:cTn id="84" dur="500"/>
                                        <p:tgtEl>
                                          <p:spTgt spid="2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5154">
                                            <p:txEl>
                                              <p:pRg st="0" end="0"/>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85154">
                                            <p:txEl>
                                              <p:pRg st="1" end="1"/>
                                            </p:txEl>
                                          </p:spTgt>
                                        </p:tgtEl>
                                        <p:attrNameLst>
                                          <p:attrName>style.visibility</p:attrName>
                                        </p:attrNameLst>
                                      </p:cBhvr>
                                      <p:to>
                                        <p:strVal val="visible"/>
                                      </p:to>
                                    </p:set>
                                  </p:childTnLst>
                                </p:cTn>
                              </p:par>
                            </p:childTnLst>
                          </p:cTn>
                        </p:par>
                        <p:par>
                          <p:cTn id="93" fill="hold" nodeType="afterGroup">
                            <p:stCondLst>
                              <p:cond delay="0"/>
                            </p:stCondLst>
                            <p:childTnLst>
                              <p:par>
                                <p:cTn id="94" presetID="0" presetClass="path" presetSubtype="0" accel="50000" decel="50000" fill="hold" nodeType="afterEffect">
                                  <p:stCondLst>
                                    <p:cond delay="0"/>
                                  </p:stCondLst>
                                  <p:childTnLst>
                                    <p:animMotion origin="layout" path="M -0.03611 -0.1588 L -0.03472 -0.32871 " pathEditMode="relative" ptsTypes="AA">
                                      <p:cBhvr>
                                        <p:cTn id="95" dur="2000" fill="hold"/>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04" grpId="0"/>
      <p:bldP spid="685140" grpId="0" build="p"/>
      <p:bldP spid="685142" grpId="0"/>
      <p:bldP spid="685149" grpId="0" build="p"/>
      <p:bldP spid="68515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4">
            <a:extLst>
              <a:ext uri="{FF2B5EF4-FFF2-40B4-BE49-F238E27FC236}">
                <a16:creationId xmlns:a16="http://schemas.microsoft.com/office/drawing/2014/main" id="{D0B773F6-4433-4AEF-AF3B-A7D9F8C9CAD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86019" name="Slide Number Placeholder 5">
            <a:extLst>
              <a:ext uri="{FF2B5EF4-FFF2-40B4-BE49-F238E27FC236}">
                <a16:creationId xmlns:a16="http://schemas.microsoft.com/office/drawing/2014/main" id="{C9D3067C-640E-4A4E-A791-237725BD57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37E3026E-8BF5-4AB4-B11E-3C7E1C15608A}"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41</a:t>
            </a:fld>
            <a:endParaRPr lang="en-US" altLang="en-US" sz="1200">
              <a:solidFill>
                <a:srgbClr val="000000"/>
              </a:solidFill>
              <a:latin typeface="Arial" panose="020B0604020202020204" pitchFamily="34" charset="0"/>
            </a:endParaRPr>
          </a:p>
        </p:txBody>
      </p:sp>
      <p:sp>
        <p:nvSpPr>
          <p:cNvPr id="68612" name="Rectangle 5">
            <a:extLst>
              <a:ext uri="{FF2B5EF4-FFF2-40B4-BE49-F238E27FC236}">
                <a16:creationId xmlns:a16="http://schemas.microsoft.com/office/drawing/2014/main" id="{1C338CDE-1191-4144-BD21-33AEF2BF4345}"/>
              </a:ext>
            </a:extLst>
          </p:cNvPr>
          <p:cNvSpPr>
            <a:spLocks noGrp="1" noChangeArrowheads="1"/>
          </p:cNvSpPr>
          <p:nvPr>
            <p:ph type="title"/>
          </p:nvPr>
        </p:nvSpPr>
        <p:spPr>
          <a:xfrm>
            <a:off x="546100" y="0"/>
            <a:ext cx="7772400" cy="1143000"/>
          </a:xfrm>
        </p:spPr>
        <p:txBody>
          <a:bodyPr/>
          <a:lstStyle/>
          <a:p>
            <a:pPr>
              <a:defRPr/>
            </a:pPr>
            <a:r>
              <a:rPr lang="en-US">
                <a:ea typeface="ＭＳ Ｐゴシック" charset="0"/>
                <a:cs typeface="+mj-cs"/>
              </a:rPr>
              <a:t>Interconnecting switches</a:t>
            </a:r>
          </a:p>
        </p:txBody>
      </p:sp>
      <p:sp>
        <p:nvSpPr>
          <p:cNvPr id="68613" name="Rectangle 6">
            <a:extLst>
              <a:ext uri="{FF2B5EF4-FFF2-40B4-BE49-F238E27FC236}">
                <a16:creationId xmlns:a16="http://schemas.microsoft.com/office/drawing/2014/main" id="{DF761F0B-3DB8-4A93-AB0E-A46F152F9872}"/>
              </a:ext>
            </a:extLst>
          </p:cNvPr>
          <p:cNvSpPr>
            <a:spLocks noGrp="1" noChangeArrowheads="1"/>
          </p:cNvSpPr>
          <p:nvPr>
            <p:ph type="body" idx="1"/>
          </p:nvPr>
        </p:nvSpPr>
        <p:spPr>
          <a:xfrm>
            <a:off x="698500" y="1320800"/>
            <a:ext cx="7881938" cy="682625"/>
          </a:xfrm>
        </p:spPr>
        <p:txBody>
          <a:bodyPr/>
          <a:lstStyle/>
          <a:p>
            <a:pPr>
              <a:buFont typeface="Wingdings" charset="0"/>
              <a:buChar char="v"/>
              <a:defRPr/>
            </a:pPr>
            <a:r>
              <a:rPr lang="en-US" dirty="0">
                <a:ea typeface="ＭＳ Ｐゴシック" charset="0"/>
                <a:cs typeface="+mn-cs"/>
              </a:rPr>
              <a:t>switches can be connected together</a:t>
            </a:r>
          </a:p>
        </p:txBody>
      </p:sp>
      <p:sp>
        <p:nvSpPr>
          <p:cNvPr id="681030" name="Rectangle 70">
            <a:extLst>
              <a:ext uri="{FF2B5EF4-FFF2-40B4-BE49-F238E27FC236}">
                <a16:creationId xmlns:a16="http://schemas.microsoft.com/office/drawing/2014/main" id="{F0734C44-071E-4D9F-8011-FE17FA12C920}"/>
              </a:ext>
            </a:extLst>
          </p:cNvPr>
          <p:cNvSpPr>
            <a:spLocks noChangeArrowheads="1"/>
          </p:cNvSpPr>
          <p:nvPr/>
        </p:nvSpPr>
        <p:spPr bwMode="auto">
          <a:xfrm>
            <a:off x="690563" y="4535488"/>
            <a:ext cx="7881937" cy="1676400"/>
          </a:xfrm>
          <a:prstGeom prst="rect">
            <a:avLst/>
          </a:prstGeom>
          <a:noFill/>
          <a:ln>
            <a:noFill/>
          </a:ln>
          <a:effectLst/>
        </p:spPr>
        <p:txBody>
          <a:bodyPr/>
          <a:lstStyle/>
          <a:p>
            <a:pPr>
              <a:lnSpc>
                <a:spcPct val="85000"/>
              </a:lnSpc>
              <a:spcBef>
                <a:spcPct val="20000"/>
              </a:spcBef>
              <a:buClr>
                <a:srgbClr val="000099"/>
              </a:buClr>
              <a:buSzPct val="65000"/>
              <a:defRPr/>
            </a:pPr>
            <a:r>
              <a:rPr lang="en-US" sz="2800" u="sng" dirty="0">
                <a:solidFill>
                  <a:srgbClr val="CC0000"/>
                </a:solidFill>
                <a:latin typeface="Gill Sans MT" charset="0"/>
                <a:ea typeface="ＭＳ Ｐゴシック" charset="0"/>
              </a:rPr>
              <a:t>Q:</a:t>
            </a:r>
            <a:r>
              <a:rPr lang="en-US" sz="2800" i="0" dirty="0">
                <a:solidFill>
                  <a:srgbClr val="000000"/>
                </a:solidFill>
                <a:latin typeface="Gill Sans MT" charset="0"/>
                <a:ea typeface="ＭＳ Ｐゴシック" charset="0"/>
              </a:rPr>
              <a:t> sending from A to G - how does S</a:t>
            </a:r>
            <a:r>
              <a:rPr lang="en-US" sz="2800" i="0" baseline="-25000" dirty="0">
                <a:solidFill>
                  <a:srgbClr val="000000"/>
                </a:solidFill>
                <a:latin typeface="Gill Sans MT" charset="0"/>
                <a:ea typeface="ＭＳ Ｐゴシック" charset="0"/>
              </a:rPr>
              <a:t>1</a:t>
            </a:r>
            <a:r>
              <a:rPr lang="en-US" sz="2800" i="0" dirty="0">
                <a:solidFill>
                  <a:srgbClr val="000000"/>
                </a:solidFill>
                <a:latin typeface="Gill Sans MT" charset="0"/>
                <a:ea typeface="ＭＳ Ｐゴシック" charset="0"/>
              </a:rPr>
              <a:t> know to forward frame destined to F via S</a:t>
            </a:r>
            <a:r>
              <a:rPr lang="en-US" sz="2800" i="0" baseline="-25000" dirty="0">
                <a:solidFill>
                  <a:srgbClr val="000000"/>
                </a:solidFill>
                <a:latin typeface="Gill Sans MT" charset="0"/>
                <a:ea typeface="ＭＳ Ｐゴシック" charset="0"/>
              </a:rPr>
              <a:t>4</a:t>
            </a:r>
            <a:r>
              <a:rPr lang="en-US" sz="2800" i="0" dirty="0">
                <a:solidFill>
                  <a:srgbClr val="000000"/>
                </a:solidFill>
                <a:latin typeface="Gill Sans MT" charset="0"/>
                <a:ea typeface="ＭＳ Ｐゴシック" charset="0"/>
              </a:rPr>
              <a:t> and S</a:t>
            </a:r>
            <a:r>
              <a:rPr lang="en-US" sz="2800" i="0" baseline="-25000" dirty="0">
                <a:solidFill>
                  <a:srgbClr val="000000"/>
                </a:solidFill>
                <a:latin typeface="Gill Sans MT" charset="0"/>
                <a:ea typeface="ＭＳ Ｐゴシック" charset="0"/>
              </a:rPr>
              <a:t>3</a:t>
            </a:r>
            <a:r>
              <a:rPr lang="en-US" sz="2800" i="0" dirty="0">
                <a:solidFill>
                  <a:srgbClr val="000000"/>
                </a:solidFill>
                <a:latin typeface="Gill Sans MT" charset="0"/>
                <a:ea typeface="ＭＳ Ｐゴシック" charset="0"/>
              </a:rPr>
              <a:t>?</a:t>
            </a:r>
          </a:p>
          <a:p>
            <a:pPr marL="342900" indent="-342900">
              <a:lnSpc>
                <a:spcPct val="85000"/>
              </a:lnSpc>
              <a:spcBef>
                <a:spcPct val="20000"/>
              </a:spcBef>
              <a:buClr>
                <a:srgbClr val="000099"/>
              </a:buClr>
              <a:buSzPct val="65000"/>
              <a:buFont typeface="Wingdings" charset="0"/>
              <a:buChar char="v"/>
              <a:defRPr/>
            </a:pPr>
            <a:r>
              <a:rPr lang="en-US" sz="2800" u="sng" dirty="0">
                <a:solidFill>
                  <a:srgbClr val="CC0000"/>
                </a:solidFill>
                <a:latin typeface="Gill Sans MT" charset="0"/>
                <a:ea typeface="ＭＳ Ｐゴシック" charset="0"/>
              </a:rPr>
              <a:t>A:</a:t>
            </a:r>
            <a:r>
              <a:rPr lang="en-US" sz="2800" i="0" dirty="0">
                <a:solidFill>
                  <a:srgbClr val="CC0000"/>
                </a:solidFill>
                <a:latin typeface="Gill Sans MT" charset="0"/>
                <a:ea typeface="ＭＳ Ｐゴシック" charset="0"/>
              </a:rPr>
              <a:t> </a:t>
            </a:r>
            <a:r>
              <a:rPr lang="en-US" sz="2800" i="0" dirty="0">
                <a:solidFill>
                  <a:srgbClr val="000000"/>
                </a:solidFill>
                <a:latin typeface="Gill Sans MT" charset="0"/>
                <a:ea typeface="ＭＳ Ｐゴシック" charset="0"/>
              </a:rPr>
              <a:t>self learning! (works </a:t>
            </a:r>
            <a:r>
              <a:rPr lang="en-US" sz="2800" dirty="0">
                <a:solidFill>
                  <a:srgbClr val="000000"/>
                </a:solidFill>
                <a:latin typeface="Gill Sans MT" charset="0"/>
                <a:ea typeface="ＭＳ Ｐゴシック" charset="0"/>
              </a:rPr>
              <a:t>exactly</a:t>
            </a:r>
            <a:r>
              <a:rPr lang="en-US" sz="2800" i="0" dirty="0">
                <a:solidFill>
                  <a:srgbClr val="000000"/>
                </a:solidFill>
                <a:latin typeface="Gill Sans MT" charset="0"/>
                <a:ea typeface="ＭＳ Ｐゴシック" charset="0"/>
              </a:rPr>
              <a:t> the same as in single-switch case!)</a:t>
            </a:r>
          </a:p>
        </p:txBody>
      </p:sp>
      <p:grpSp>
        <p:nvGrpSpPr>
          <p:cNvPr id="86023" name="Group 1">
            <a:extLst>
              <a:ext uri="{FF2B5EF4-FFF2-40B4-BE49-F238E27FC236}">
                <a16:creationId xmlns:a16="http://schemas.microsoft.com/office/drawing/2014/main" id="{BF57544F-BA6F-41D6-BB31-A3B121247D1C}"/>
              </a:ext>
            </a:extLst>
          </p:cNvPr>
          <p:cNvGrpSpPr>
            <a:grpSpLocks/>
          </p:cNvGrpSpPr>
          <p:nvPr/>
        </p:nvGrpSpPr>
        <p:grpSpPr bwMode="auto">
          <a:xfrm>
            <a:off x="958850" y="2444750"/>
            <a:ext cx="2047875" cy="1358900"/>
            <a:chOff x="958850" y="2444750"/>
            <a:chExt cx="2048416" cy="1358710"/>
          </a:xfrm>
        </p:grpSpPr>
        <p:sp>
          <p:nvSpPr>
            <p:cNvPr id="86065" name="Line 20">
              <a:extLst>
                <a:ext uri="{FF2B5EF4-FFF2-40B4-BE49-F238E27FC236}">
                  <a16:creationId xmlns:a16="http://schemas.microsoft.com/office/drawing/2014/main" id="{B3BD2820-3B8C-4010-AE35-73E6A18DC75E}"/>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66" name="Line 21">
              <a:extLst>
                <a:ext uri="{FF2B5EF4-FFF2-40B4-BE49-F238E27FC236}">
                  <a16:creationId xmlns:a16="http://schemas.microsoft.com/office/drawing/2014/main" id="{1374D732-7EAE-45B9-BB08-DA482B27618F}"/>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67" name="Line 22">
              <a:extLst>
                <a:ext uri="{FF2B5EF4-FFF2-40B4-BE49-F238E27FC236}">
                  <a16:creationId xmlns:a16="http://schemas.microsoft.com/office/drawing/2014/main" id="{0573B5A1-6A71-4FCA-AE7D-161175044A48}"/>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68" name="Text Box 64">
              <a:extLst>
                <a:ext uri="{FF2B5EF4-FFF2-40B4-BE49-F238E27FC236}">
                  <a16:creationId xmlns:a16="http://schemas.microsoft.com/office/drawing/2014/main" id="{4F2864AB-80F0-43E1-9AEC-39452CA3B3E6}"/>
                </a:ext>
              </a:extLst>
            </p:cNvPr>
            <p:cNvSpPr txBox="1">
              <a:spLocks noChangeArrowheads="1"/>
            </p:cNvSpPr>
            <p:nvPr/>
          </p:nvSpPr>
          <p:spPr bwMode="auto">
            <a:xfrm>
              <a:off x="958850" y="2844744"/>
              <a:ext cx="350931" cy="36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p>
          </p:txBody>
        </p:sp>
        <p:sp>
          <p:nvSpPr>
            <p:cNvPr id="86069" name="Text Box 65">
              <a:extLst>
                <a:ext uri="{FF2B5EF4-FFF2-40B4-BE49-F238E27FC236}">
                  <a16:creationId xmlns:a16="http://schemas.microsoft.com/office/drawing/2014/main" id="{B6C5C612-6390-49FD-8B4C-5333191046CA}"/>
                </a:ext>
              </a:extLst>
            </p:cNvPr>
            <p:cNvSpPr txBox="1">
              <a:spLocks noChangeArrowheads="1"/>
            </p:cNvSpPr>
            <p:nvPr/>
          </p:nvSpPr>
          <p:spPr bwMode="auto">
            <a:xfrm>
              <a:off x="1408232" y="3306642"/>
              <a:ext cx="338226" cy="36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p>
          </p:txBody>
        </p:sp>
        <p:sp>
          <p:nvSpPr>
            <p:cNvPr id="86070" name="Text Box 73">
              <a:extLst>
                <a:ext uri="{FF2B5EF4-FFF2-40B4-BE49-F238E27FC236}">
                  <a16:creationId xmlns:a16="http://schemas.microsoft.com/office/drawing/2014/main" id="{EB5EE729-0F1F-4DCA-A3B0-9F42627D998B}"/>
                </a:ext>
              </a:extLst>
            </p:cNvPr>
            <p:cNvSpPr txBox="1">
              <a:spLocks noChangeArrowheads="1"/>
            </p:cNvSpPr>
            <p:nvPr/>
          </p:nvSpPr>
          <p:spPr bwMode="auto">
            <a:xfrm>
              <a:off x="2181548" y="2444750"/>
              <a:ext cx="423975" cy="3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1</a:t>
              </a:r>
            </a:p>
          </p:txBody>
        </p:sp>
        <p:sp>
          <p:nvSpPr>
            <p:cNvPr id="86071" name="Text Box 66">
              <a:extLst>
                <a:ext uri="{FF2B5EF4-FFF2-40B4-BE49-F238E27FC236}">
                  <a16:creationId xmlns:a16="http://schemas.microsoft.com/office/drawing/2014/main" id="{38223347-FBBB-428E-9C20-C5248E37D274}"/>
                </a:ext>
              </a:extLst>
            </p:cNvPr>
            <p:cNvSpPr txBox="1">
              <a:spLocks noChangeArrowheads="1"/>
            </p:cNvSpPr>
            <p:nvPr/>
          </p:nvSpPr>
          <p:spPr bwMode="auto">
            <a:xfrm>
              <a:off x="2656336" y="3298706"/>
              <a:ext cx="350930" cy="3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p>
          </p:txBody>
        </p:sp>
        <p:grpSp>
          <p:nvGrpSpPr>
            <p:cNvPr id="86072" name="Group 44">
              <a:extLst>
                <a:ext uri="{FF2B5EF4-FFF2-40B4-BE49-F238E27FC236}">
                  <a16:creationId xmlns:a16="http://schemas.microsoft.com/office/drawing/2014/main" id="{17BE896F-6BDB-453F-88EF-C285487369A8}"/>
                </a:ext>
              </a:extLst>
            </p:cNvPr>
            <p:cNvGrpSpPr>
              <a:grpSpLocks/>
            </p:cNvGrpSpPr>
            <p:nvPr/>
          </p:nvGrpSpPr>
          <p:grpSpPr bwMode="auto">
            <a:xfrm>
              <a:off x="1127760" y="2834640"/>
              <a:ext cx="568960" cy="481140"/>
              <a:chOff x="-44" y="1473"/>
              <a:chExt cx="981" cy="1105"/>
            </a:xfrm>
          </p:grpSpPr>
          <p:pic>
            <p:nvPicPr>
              <p:cNvPr id="86080" name="Picture 45" descr="desktop_computer_stylized_medium">
                <a:extLst>
                  <a:ext uri="{FF2B5EF4-FFF2-40B4-BE49-F238E27FC236}">
                    <a16:creationId xmlns:a16="http://schemas.microsoft.com/office/drawing/2014/main" id="{A4F12491-303E-42B7-B7A7-D67BFAF15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81" name="Freeform 46">
                <a:extLst>
                  <a:ext uri="{FF2B5EF4-FFF2-40B4-BE49-F238E27FC236}">
                    <a16:creationId xmlns:a16="http://schemas.microsoft.com/office/drawing/2014/main" id="{73C1C089-C73C-42CF-9BEA-0800D29B167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73" name="Group 44">
              <a:extLst>
                <a:ext uri="{FF2B5EF4-FFF2-40B4-BE49-F238E27FC236}">
                  <a16:creationId xmlns:a16="http://schemas.microsoft.com/office/drawing/2014/main" id="{A649642E-D720-4274-824F-8A432F478CF3}"/>
                </a:ext>
              </a:extLst>
            </p:cNvPr>
            <p:cNvGrpSpPr>
              <a:grpSpLocks/>
            </p:cNvGrpSpPr>
            <p:nvPr/>
          </p:nvGrpSpPr>
          <p:grpSpPr bwMode="auto">
            <a:xfrm>
              <a:off x="1534160" y="3291840"/>
              <a:ext cx="568960" cy="481140"/>
              <a:chOff x="-44" y="1473"/>
              <a:chExt cx="981" cy="1105"/>
            </a:xfrm>
          </p:grpSpPr>
          <p:pic>
            <p:nvPicPr>
              <p:cNvPr id="86078" name="Picture 45" descr="desktop_computer_stylized_medium">
                <a:extLst>
                  <a:ext uri="{FF2B5EF4-FFF2-40B4-BE49-F238E27FC236}">
                    <a16:creationId xmlns:a16="http://schemas.microsoft.com/office/drawing/2014/main" id="{E152EC15-FBEB-43AF-8C2B-2F19A6AF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79" name="Freeform 46">
                <a:extLst>
                  <a:ext uri="{FF2B5EF4-FFF2-40B4-BE49-F238E27FC236}">
                    <a16:creationId xmlns:a16="http://schemas.microsoft.com/office/drawing/2014/main" id="{B78347FF-B947-49F9-8335-50B7B649ECD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74" name="Group 44">
              <a:extLst>
                <a:ext uri="{FF2B5EF4-FFF2-40B4-BE49-F238E27FC236}">
                  <a16:creationId xmlns:a16="http://schemas.microsoft.com/office/drawing/2014/main" id="{143AFC4E-2642-478A-B1BB-1E66B378EFAC}"/>
                </a:ext>
              </a:extLst>
            </p:cNvPr>
            <p:cNvGrpSpPr>
              <a:grpSpLocks/>
            </p:cNvGrpSpPr>
            <p:nvPr/>
          </p:nvGrpSpPr>
          <p:grpSpPr bwMode="auto">
            <a:xfrm>
              <a:off x="2062480" y="3322320"/>
              <a:ext cx="568960" cy="481140"/>
              <a:chOff x="-44" y="1473"/>
              <a:chExt cx="981" cy="1105"/>
            </a:xfrm>
          </p:grpSpPr>
          <p:pic>
            <p:nvPicPr>
              <p:cNvPr id="86076" name="Picture 45" descr="desktop_computer_stylized_medium">
                <a:extLst>
                  <a:ext uri="{FF2B5EF4-FFF2-40B4-BE49-F238E27FC236}">
                    <a16:creationId xmlns:a16="http://schemas.microsoft.com/office/drawing/2014/main" id="{24E63588-2BEE-43AF-A9A1-E73E5FFA5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77" name="Freeform 46">
                <a:extLst>
                  <a:ext uri="{FF2B5EF4-FFF2-40B4-BE49-F238E27FC236}">
                    <a16:creationId xmlns:a16="http://schemas.microsoft.com/office/drawing/2014/main" id="{5ED9A006-45A1-4C6D-9B91-B56EDD3DA823}"/>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86075" name="Picture 3">
              <a:extLst>
                <a:ext uri="{FF2B5EF4-FFF2-40B4-BE49-F238E27FC236}">
                  <a16:creationId xmlns:a16="http://schemas.microsoft.com/office/drawing/2014/main" id="{CD9504DC-A91E-4650-8A22-9222931C7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2">
            <a:extLst>
              <a:ext uri="{FF2B5EF4-FFF2-40B4-BE49-F238E27FC236}">
                <a16:creationId xmlns:a16="http://schemas.microsoft.com/office/drawing/2014/main" id="{1190253F-8ACB-481A-9168-ACA0CCE7D238}"/>
              </a:ext>
            </a:extLst>
          </p:cNvPr>
          <p:cNvGrpSpPr>
            <a:grpSpLocks/>
          </p:cNvGrpSpPr>
          <p:nvPr/>
        </p:nvGrpSpPr>
        <p:grpSpPr bwMode="auto">
          <a:xfrm>
            <a:off x="2379663" y="1984375"/>
            <a:ext cx="4856162" cy="2044700"/>
            <a:chOff x="2379663" y="1984375"/>
            <a:chExt cx="4855711" cy="2044145"/>
          </a:xfrm>
        </p:grpSpPr>
        <p:sp>
          <p:nvSpPr>
            <p:cNvPr id="86026" name="Line 23">
              <a:extLst>
                <a:ext uri="{FF2B5EF4-FFF2-40B4-BE49-F238E27FC236}">
                  <a16:creationId xmlns:a16="http://schemas.microsoft.com/office/drawing/2014/main" id="{82016F6F-36CC-43D6-8A7C-2BF79D5CB7E6}"/>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27" name="Line 24">
              <a:extLst>
                <a:ext uri="{FF2B5EF4-FFF2-40B4-BE49-F238E27FC236}">
                  <a16:creationId xmlns:a16="http://schemas.microsoft.com/office/drawing/2014/main" id="{472E1463-7515-4B45-8FC8-9C0ED4D90DD8}"/>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28" name="Line 25">
              <a:extLst>
                <a:ext uri="{FF2B5EF4-FFF2-40B4-BE49-F238E27FC236}">
                  <a16:creationId xmlns:a16="http://schemas.microsoft.com/office/drawing/2014/main" id="{C324B310-83E4-49AA-AB38-69B71E7D5A67}"/>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29" name="Line 26">
              <a:extLst>
                <a:ext uri="{FF2B5EF4-FFF2-40B4-BE49-F238E27FC236}">
                  <a16:creationId xmlns:a16="http://schemas.microsoft.com/office/drawing/2014/main" id="{ECBA3519-4853-4FE1-BF9D-7148C84DB1BB}"/>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0" name="Line 27">
              <a:extLst>
                <a:ext uri="{FF2B5EF4-FFF2-40B4-BE49-F238E27FC236}">
                  <a16:creationId xmlns:a16="http://schemas.microsoft.com/office/drawing/2014/main" id="{6087799C-1D60-4567-80BC-103A30619240}"/>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1" name="Line 35">
              <a:extLst>
                <a:ext uri="{FF2B5EF4-FFF2-40B4-BE49-F238E27FC236}">
                  <a16:creationId xmlns:a16="http://schemas.microsoft.com/office/drawing/2014/main" id="{11603C73-4DDB-433C-8AD1-826A6780366A}"/>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2" name="Line 36">
              <a:extLst>
                <a:ext uri="{FF2B5EF4-FFF2-40B4-BE49-F238E27FC236}">
                  <a16:creationId xmlns:a16="http://schemas.microsoft.com/office/drawing/2014/main" id="{11ED7194-4ABC-4742-9E8B-50A56FDE0803}"/>
                </a:ext>
              </a:extLst>
            </p:cNvPr>
            <p:cNvSpPr>
              <a:spLocks noChangeShapeType="1"/>
            </p:cNvSpPr>
            <p:nvPr/>
          </p:nvSpPr>
          <p:spPr bwMode="auto">
            <a:xfrm>
              <a:off x="4200356" y="2322421"/>
              <a:ext cx="0" cy="599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3" name="Line 37">
              <a:extLst>
                <a:ext uri="{FF2B5EF4-FFF2-40B4-BE49-F238E27FC236}">
                  <a16:creationId xmlns:a16="http://schemas.microsoft.com/office/drawing/2014/main" id="{87C8D639-6D57-4A66-87A5-94042DBF8E06}"/>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4" name="Line 63">
              <a:extLst>
                <a:ext uri="{FF2B5EF4-FFF2-40B4-BE49-F238E27FC236}">
                  <a16:creationId xmlns:a16="http://schemas.microsoft.com/office/drawing/2014/main" id="{29F835AF-5DA7-4ABC-A503-0434D3A7195B}"/>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035" name="Text Box 67">
              <a:extLst>
                <a:ext uri="{FF2B5EF4-FFF2-40B4-BE49-F238E27FC236}">
                  <a16:creationId xmlns:a16="http://schemas.microsoft.com/office/drawing/2014/main" id="{9AD3CF36-3AA9-43B3-858D-BD07D0EC08A8}"/>
                </a:ext>
              </a:extLst>
            </p:cNvPr>
            <p:cNvSpPr txBox="1">
              <a:spLocks noChangeArrowheads="1"/>
            </p:cNvSpPr>
            <p:nvPr/>
          </p:nvSpPr>
          <p:spPr bwMode="auto">
            <a:xfrm>
              <a:off x="3620973" y="3222289"/>
              <a:ext cx="349218"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D</a:t>
              </a:r>
            </a:p>
          </p:txBody>
        </p:sp>
        <p:sp>
          <p:nvSpPr>
            <p:cNvPr id="86036" name="Text Box 68">
              <a:extLst>
                <a:ext uri="{FF2B5EF4-FFF2-40B4-BE49-F238E27FC236}">
                  <a16:creationId xmlns:a16="http://schemas.microsoft.com/office/drawing/2014/main" id="{3F27BA89-D3E3-4728-80D0-A8AD0FD8A0D5}"/>
                </a:ext>
              </a:extLst>
            </p:cNvPr>
            <p:cNvSpPr txBox="1">
              <a:spLocks noChangeArrowheads="1"/>
            </p:cNvSpPr>
            <p:nvPr/>
          </p:nvSpPr>
          <p:spPr bwMode="auto">
            <a:xfrm>
              <a:off x="4094004" y="3658733"/>
              <a:ext cx="338106"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E</a:t>
              </a:r>
            </a:p>
          </p:txBody>
        </p:sp>
        <p:sp>
          <p:nvSpPr>
            <p:cNvPr id="86037" name="Text Box 69">
              <a:extLst>
                <a:ext uri="{FF2B5EF4-FFF2-40B4-BE49-F238E27FC236}">
                  <a16:creationId xmlns:a16="http://schemas.microsoft.com/office/drawing/2014/main" id="{224D39DD-C427-477E-B0A2-5F468C4630C7}"/>
                </a:ext>
              </a:extLst>
            </p:cNvPr>
            <p:cNvSpPr txBox="1">
              <a:spLocks noChangeArrowheads="1"/>
            </p:cNvSpPr>
            <p:nvPr/>
          </p:nvSpPr>
          <p:spPr bwMode="auto">
            <a:xfrm>
              <a:off x="4567035" y="3057234"/>
              <a:ext cx="325407" cy="36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F</a:t>
              </a:r>
            </a:p>
          </p:txBody>
        </p:sp>
        <p:sp>
          <p:nvSpPr>
            <p:cNvPr id="86038" name="Text Box 74">
              <a:extLst>
                <a:ext uri="{FF2B5EF4-FFF2-40B4-BE49-F238E27FC236}">
                  <a16:creationId xmlns:a16="http://schemas.microsoft.com/office/drawing/2014/main" id="{4896BDE1-065E-46D7-A39B-283BF646BE52}"/>
                </a:ext>
              </a:extLst>
            </p:cNvPr>
            <p:cNvSpPr txBox="1">
              <a:spLocks noChangeArrowheads="1"/>
            </p:cNvSpPr>
            <p:nvPr/>
          </p:nvSpPr>
          <p:spPr bwMode="auto">
            <a:xfrm>
              <a:off x="3408267" y="2768387"/>
              <a:ext cx="436521"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2</a:t>
              </a:r>
            </a:p>
          </p:txBody>
        </p:sp>
        <p:sp>
          <p:nvSpPr>
            <p:cNvPr id="86039" name="Text Box 75">
              <a:extLst>
                <a:ext uri="{FF2B5EF4-FFF2-40B4-BE49-F238E27FC236}">
                  <a16:creationId xmlns:a16="http://schemas.microsoft.com/office/drawing/2014/main" id="{E4530C8F-3CAD-4BBB-BDB9-453722D9BB62}"/>
                </a:ext>
              </a:extLst>
            </p:cNvPr>
            <p:cNvSpPr txBox="1">
              <a:spLocks noChangeArrowheads="1"/>
            </p:cNvSpPr>
            <p:nvPr/>
          </p:nvSpPr>
          <p:spPr bwMode="auto">
            <a:xfrm>
              <a:off x="4635290" y="1984375"/>
              <a:ext cx="436522"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4</a:t>
              </a:r>
            </a:p>
          </p:txBody>
        </p:sp>
        <p:sp>
          <p:nvSpPr>
            <p:cNvPr id="86040" name="Text Box 76">
              <a:extLst>
                <a:ext uri="{FF2B5EF4-FFF2-40B4-BE49-F238E27FC236}">
                  <a16:creationId xmlns:a16="http://schemas.microsoft.com/office/drawing/2014/main" id="{8D8A8CFA-9765-471A-87B5-40AF158A9C3F}"/>
                </a:ext>
              </a:extLst>
            </p:cNvPr>
            <p:cNvSpPr txBox="1">
              <a:spLocks noChangeArrowheads="1"/>
            </p:cNvSpPr>
            <p:nvPr/>
          </p:nvSpPr>
          <p:spPr bwMode="auto">
            <a:xfrm>
              <a:off x="6009938" y="2570004"/>
              <a:ext cx="436522" cy="36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3</a:t>
              </a:r>
            </a:p>
          </p:txBody>
        </p:sp>
        <p:sp>
          <p:nvSpPr>
            <p:cNvPr id="86041" name="Text Box 78">
              <a:extLst>
                <a:ext uri="{FF2B5EF4-FFF2-40B4-BE49-F238E27FC236}">
                  <a16:creationId xmlns:a16="http://schemas.microsoft.com/office/drawing/2014/main" id="{C75723A4-E033-4030-A222-7F0B7D277E95}"/>
                </a:ext>
              </a:extLst>
            </p:cNvPr>
            <p:cNvSpPr txBox="1">
              <a:spLocks noChangeArrowheads="1"/>
            </p:cNvSpPr>
            <p:nvPr/>
          </p:nvSpPr>
          <p:spPr bwMode="auto">
            <a:xfrm>
              <a:off x="6240104" y="3541290"/>
              <a:ext cx="360329" cy="36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H</a:t>
              </a:r>
            </a:p>
          </p:txBody>
        </p:sp>
        <p:sp>
          <p:nvSpPr>
            <p:cNvPr id="86042" name="Text Box 79">
              <a:extLst>
                <a:ext uri="{FF2B5EF4-FFF2-40B4-BE49-F238E27FC236}">
                  <a16:creationId xmlns:a16="http://schemas.microsoft.com/office/drawing/2014/main" id="{A8425909-360B-4B8B-AEBB-06FF200A41E2}"/>
                </a:ext>
              </a:extLst>
            </p:cNvPr>
            <p:cNvSpPr txBox="1">
              <a:spLocks noChangeArrowheads="1"/>
            </p:cNvSpPr>
            <p:nvPr/>
          </p:nvSpPr>
          <p:spPr bwMode="auto">
            <a:xfrm>
              <a:off x="6986160" y="3179439"/>
              <a:ext cx="249214"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I</a:t>
              </a:r>
            </a:p>
          </p:txBody>
        </p:sp>
        <p:sp>
          <p:nvSpPr>
            <p:cNvPr id="86043" name="Text Box 80">
              <a:extLst>
                <a:ext uri="{FF2B5EF4-FFF2-40B4-BE49-F238E27FC236}">
                  <a16:creationId xmlns:a16="http://schemas.microsoft.com/office/drawing/2014/main" id="{391B696D-C4A3-4C4F-BF53-93E6AA0DE81D}"/>
                </a:ext>
              </a:extLst>
            </p:cNvPr>
            <p:cNvSpPr txBox="1">
              <a:spLocks noChangeArrowheads="1"/>
            </p:cNvSpPr>
            <p:nvPr/>
          </p:nvSpPr>
          <p:spPr bwMode="auto">
            <a:xfrm>
              <a:off x="5103560" y="3595251"/>
              <a:ext cx="365091"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G</a:t>
              </a:r>
            </a:p>
          </p:txBody>
        </p:sp>
        <p:pic>
          <p:nvPicPr>
            <p:cNvPr id="86044" name="Picture 3">
              <a:extLst>
                <a:ext uri="{FF2B5EF4-FFF2-40B4-BE49-F238E27FC236}">
                  <a16:creationId xmlns:a16="http://schemas.microsoft.com/office/drawing/2014/main" id="{8F3698B3-77EF-4BFD-81D7-5CD815347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45" name="Group 44">
              <a:extLst>
                <a:ext uri="{FF2B5EF4-FFF2-40B4-BE49-F238E27FC236}">
                  <a16:creationId xmlns:a16="http://schemas.microsoft.com/office/drawing/2014/main" id="{2114A576-DD33-4ECF-A3C8-6DCC5E090F3E}"/>
                </a:ext>
              </a:extLst>
            </p:cNvPr>
            <p:cNvGrpSpPr>
              <a:grpSpLocks/>
            </p:cNvGrpSpPr>
            <p:nvPr/>
          </p:nvGrpSpPr>
          <p:grpSpPr bwMode="auto">
            <a:xfrm>
              <a:off x="3139440" y="3180080"/>
              <a:ext cx="568960" cy="481140"/>
              <a:chOff x="-44" y="1473"/>
              <a:chExt cx="981" cy="1105"/>
            </a:xfrm>
          </p:grpSpPr>
          <p:pic>
            <p:nvPicPr>
              <p:cNvPr id="86063" name="Picture 45" descr="desktop_computer_stylized_medium">
                <a:extLst>
                  <a:ext uri="{FF2B5EF4-FFF2-40B4-BE49-F238E27FC236}">
                    <a16:creationId xmlns:a16="http://schemas.microsoft.com/office/drawing/2014/main" id="{6FFC7C06-A426-4788-AD0A-9DC3660F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64" name="Freeform 46">
                <a:extLst>
                  <a:ext uri="{FF2B5EF4-FFF2-40B4-BE49-F238E27FC236}">
                    <a16:creationId xmlns:a16="http://schemas.microsoft.com/office/drawing/2014/main" id="{DA8974C9-41F2-495F-8259-6AD1941475A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46" name="Group 44">
              <a:extLst>
                <a:ext uri="{FF2B5EF4-FFF2-40B4-BE49-F238E27FC236}">
                  <a16:creationId xmlns:a16="http://schemas.microsoft.com/office/drawing/2014/main" id="{8715F4F5-285C-46E6-A36E-96971E8CEF66}"/>
                </a:ext>
              </a:extLst>
            </p:cNvPr>
            <p:cNvGrpSpPr>
              <a:grpSpLocks/>
            </p:cNvGrpSpPr>
            <p:nvPr/>
          </p:nvGrpSpPr>
          <p:grpSpPr bwMode="auto">
            <a:xfrm>
              <a:off x="3576320" y="3525520"/>
              <a:ext cx="568960" cy="481140"/>
              <a:chOff x="-44" y="1473"/>
              <a:chExt cx="981" cy="1105"/>
            </a:xfrm>
          </p:grpSpPr>
          <p:pic>
            <p:nvPicPr>
              <p:cNvPr id="86061" name="Picture 45" descr="desktop_computer_stylized_medium">
                <a:extLst>
                  <a:ext uri="{FF2B5EF4-FFF2-40B4-BE49-F238E27FC236}">
                    <a16:creationId xmlns:a16="http://schemas.microsoft.com/office/drawing/2014/main" id="{139E366C-A55C-4D30-ADA3-7C29AAC2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62" name="Freeform 46">
                <a:extLst>
                  <a:ext uri="{FF2B5EF4-FFF2-40B4-BE49-F238E27FC236}">
                    <a16:creationId xmlns:a16="http://schemas.microsoft.com/office/drawing/2014/main" id="{8040F9E7-8606-4CAE-9804-968661D7131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47" name="Group 44">
              <a:extLst>
                <a:ext uri="{FF2B5EF4-FFF2-40B4-BE49-F238E27FC236}">
                  <a16:creationId xmlns:a16="http://schemas.microsoft.com/office/drawing/2014/main" id="{44AC1DFB-0B63-4344-A913-DF896E9D98B0}"/>
                </a:ext>
              </a:extLst>
            </p:cNvPr>
            <p:cNvGrpSpPr>
              <a:grpSpLocks/>
            </p:cNvGrpSpPr>
            <p:nvPr/>
          </p:nvGrpSpPr>
          <p:grpSpPr bwMode="auto">
            <a:xfrm>
              <a:off x="4135120" y="3281680"/>
              <a:ext cx="568960" cy="481140"/>
              <a:chOff x="-44" y="1473"/>
              <a:chExt cx="981" cy="1105"/>
            </a:xfrm>
          </p:grpSpPr>
          <p:pic>
            <p:nvPicPr>
              <p:cNvPr id="86059" name="Picture 45" descr="desktop_computer_stylized_medium">
                <a:extLst>
                  <a:ext uri="{FF2B5EF4-FFF2-40B4-BE49-F238E27FC236}">
                    <a16:creationId xmlns:a16="http://schemas.microsoft.com/office/drawing/2014/main" id="{7A23A9A2-03C3-4640-A0DE-75D68F3FF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60" name="Freeform 46">
                <a:extLst>
                  <a:ext uri="{FF2B5EF4-FFF2-40B4-BE49-F238E27FC236}">
                    <a16:creationId xmlns:a16="http://schemas.microsoft.com/office/drawing/2014/main" id="{7E5A0A92-298D-4062-BD39-C5334F02792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48" name="Group 44">
              <a:extLst>
                <a:ext uri="{FF2B5EF4-FFF2-40B4-BE49-F238E27FC236}">
                  <a16:creationId xmlns:a16="http://schemas.microsoft.com/office/drawing/2014/main" id="{7A3CA59D-B382-40A1-A8EF-B8001CD331E8}"/>
                </a:ext>
              </a:extLst>
            </p:cNvPr>
            <p:cNvGrpSpPr>
              <a:grpSpLocks/>
            </p:cNvGrpSpPr>
            <p:nvPr/>
          </p:nvGrpSpPr>
          <p:grpSpPr bwMode="auto">
            <a:xfrm>
              <a:off x="5049520" y="3261360"/>
              <a:ext cx="568960" cy="481140"/>
              <a:chOff x="-44" y="1473"/>
              <a:chExt cx="981" cy="1105"/>
            </a:xfrm>
          </p:grpSpPr>
          <p:pic>
            <p:nvPicPr>
              <p:cNvPr id="86057" name="Picture 45" descr="desktop_computer_stylized_medium">
                <a:extLst>
                  <a:ext uri="{FF2B5EF4-FFF2-40B4-BE49-F238E27FC236}">
                    <a16:creationId xmlns:a16="http://schemas.microsoft.com/office/drawing/2014/main" id="{848D41B8-7DEB-4F8C-A4AE-47023EB3B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8" name="Freeform 46">
                <a:extLst>
                  <a:ext uri="{FF2B5EF4-FFF2-40B4-BE49-F238E27FC236}">
                    <a16:creationId xmlns:a16="http://schemas.microsoft.com/office/drawing/2014/main" id="{87953238-8759-441A-8863-E1565671E53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49" name="Group 44">
              <a:extLst>
                <a:ext uri="{FF2B5EF4-FFF2-40B4-BE49-F238E27FC236}">
                  <a16:creationId xmlns:a16="http://schemas.microsoft.com/office/drawing/2014/main" id="{B2980214-68DD-49E1-9204-3C66909C100C}"/>
                </a:ext>
              </a:extLst>
            </p:cNvPr>
            <p:cNvGrpSpPr>
              <a:grpSpLocks/>
            </p:cNvGrpSpPr>
            <p:nvPr/>
          </p:nvGrpSpPr>
          <p:grpSpPr bwMode="auto">
            <a:xfrm>
              <a:off x="5588000" y="3434080"/>
              <a:ext cx="568960" cy="481140"/>
              <a:chOff x="-44" y="1473"/>
              <a:chExt cx="981" cy="1105"/>
            </a:xfrm>
          </p:grpSpPr>
          <p:pic>
            <p:nvPicPr>
              <p:cNvPr id="86055" name="Picture 45" descr="desktop_computer_stylized_medium">
                <a:extLst>
                  <a:ext uri="{FF2B5EF4-FFF2-40B4-BE49-F238E27FC236}">
                    <a16:creationId xmlns:a16="http://schemas.microsoft.com/office/drawing/2014/main" id="{ABA6BF8C-CC04-40D9-B394-11BE5406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6" name="Freeform 46">
                <a:extLst>
                  <a:ext uri="{FF2B5EF4-FFF2-40B4-BE49-F238E27FC236}">
                    <a16:creationId xmlns:a16="http://schemas.microsoft.com/office/drawing/2014/main" id="{936EF8C6-E671-4A7A-A805-DC429CDFF0E3}"/>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050" name="Group 44">
              <a:extLst>
                <a:ext uri="{FF2B5EF4-FFF2-40B4-BE49-F238E27FC236}">
                  <a16:creationId xmlns:a16="http://schemas.microsoft.com/office/drawing/2014/main" id="{D13704A4-9FD9-44AC-8E53-18AB3B9CA240}"/>
                </a:ext>
              </a:extLst>
            </p:cNvPr>
            <p:cNvGrpSpPr>
              <a:grpSpLocks/>
            </p:cNvGrpSpPr>
            <p:nvPr/>
          </p:nvGrpSpPr>
          <p:grpSpPr bwMode="auto">
            <a:xfrm>
              <a:off x="6380480" y="3149600"/>
              <a:ext cx="568960" cy="481140"/>
              <a:chOff x="-44" y="1473"/>
              <a:chExt cx="981" cy="1105"/>
            </a:xfrm>
          </p:grpSpPr>
          <p:pic>
            <p:nvPicPr>
              <p:cNvPr id="86053" name="Picture 45" descr="desktop_computer_stylized_medium">
                <a:extLst>
                  <a:ext uri="{FF2B5EF4-FFF2-40B4-BE49-F238E27FC236}">
                    <a16:creationId xmlns:a16="http://schemas.microsoft.com/office/drawing/2014/main" id="{A189D289-7512-47FF-9CEB-F7B55E42C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4" name="Freeform 46">
                <a:extLst>
                  <a:ext uri="{FF2B5EF4-FFF2-40B4-BE49-F238E27FC236}">
                    <a16:creationId xmlns:a16="http://schemas.microsoft.com/office/drawing/2014/main" id="{41779562-C2C3-467E-A7B3-095094140032}"/>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86051" name="Picture 3">
              <a:extLst>
                <a:ext uri="{FF2B5EF4-FFF2-40B4-BE49-F238E27FC236}">
                  <a16:creationId xmlns:a16="http://schemas.microsoft.com/office/drawing/2014/main" id="{7634F7A8-DE4B-4DFE-9BEE-CC0C091DD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2" name="Picture 3">
              <a:extLst>
                <a:ext uri="{FF2B5EF4-FFF2-40B4-BE49-F238E27FC236}">
                  <a16:creationId xmlns:a16="http://schemas.microsoft.com/office/drawing/2014/main" id="{AF8696CC-932C-4470-8E1E-5C37A5030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6025" name="Picture 20" descr="underline_base">
            <a:extLst>
              <a:ext uri="{FF2B5EF4-FFF2-40B4-BE49-F238E27FC236}">
                <a16:creationId xmlns:a16="http://schemas.microsoft.com/office/drawing/2014/main" id="{92D1AED9-A1E5-41CE-9F4B-581E610FFC4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 y="798513"/>
            <a:ext cx="54848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4">
            <a:extLst>
              <a:ext uri="{FF2B5EF4-FFF2-40B4-BE49-F238E27FC236}">
                <a16:creationId xmlns:a16="http://schemas.microsoft.com/office/drawing/2014/main" id="{C6B1351E-3C1F-4BC2-BDE2-D4941C24BAA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90115" name="Slide Number Placeholder 5">
            <a:extLst>
              <a:ext uri="{FF2B5EF4-FFF2-40B4-BE49-F238E27FC236}">
                <a16:creationId xmlns:a16="http://schemas.microsoft.com/office/drawing/2014/main" id="{493EB65A-8FD3-4653-8339-8A4E86B323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E87C75C0-B262-4B12-9C15-473950FB05C3}"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42</a:t>
            </a:fld>
            <a:endParaRPr lang="en-US" altLang="en-US" sz="1200">
              <a:solidFill>
                <a:srgbClr val="000000"/>
              </a:solidFill>
              <a:latin typeface="Arial" panose="020B0604020202020204" pitchFamily="34" charset="0"/>
            </a:endParaRPr>
          </a:p>
        </p:txBody>
      </p:sp>
      <p:sp>
        <p:nvSpPr>
          <p:cNvPr id="69636" name="Rectangle 2">
            <a:extLst>
              <a:ext uri="{FF2B5EF4-FFF2-40B4-BE49-F238E27FC236}">
                <a16:creationId xmlns:a16="http://schemas.microsoft.com/office/drawing/2014/main" id="{45C7E3F0-6B23-4861-A8C1-686AF95D3FC0}"/>
              </a:ext>
            </a:extLst>
          </p:cNvPr>
          <p:cNvSpPr>
            <a:spLocks noGrp="1" noChangeArrowheads="1"/>
          </p:cNvSpPr>
          <p:nvPr>
            <p:ph type="title"/>
          </p:nvPr>
        </p:nvSpPr>
        <p:spPr>
          <a:xfrm>
            <a:off x="495300" y="0"/>
            <a:ext cx="7772400" cy="1143000"/>
          </a:xfrm>
        </p:spPr>
        <p:txBody>
          <a:bodyPr/>
          <a:lstStyle/>
          <a:p>
            <a:pPr>
              <a:defRPr/>
            </a:pPr>
            <a:r>
              <a:rPr lang="en-US" sz="4000">
                <a:ea typeface="ＭＳ Ｐゴシック" charset="0"/>
                <a:cs typeface="+mj-cs"/>
              </a:rPr>
              <a:t>Self-learning multi-switch example</a:t>
            </a:r>
            <a:endParaRPr lang="en-US">
              <a:ea typeface="ＭＳ Ｐゴシック" charset="0"/>
              <a:cs typeface="+mj-cs"/>
            </a:endParaRPr>
          </a:p>
        </p:txBody>
      </p:sp>
      <p:sp>
        <p:nvSpPr>
          <p:cNvPr id="69637" name="Rectangle 3">
            <a:extLst>
              <a:ext uri="{FF2B5EF4-FFF2-40B4-BE49-F238E27FC236}">
                <a16:creationId xmlns:a16="http://schemas.microsoft.com/office/drawing/2014/main" id="{26673763-1973-458D-A8B5-C802590403BF}"/>
              </a:ext>
            </a:extLst>
          </p:cNvPr>
          <p:cNvSpPr>
            <a:spLocks noGrp="1" noChangeArrowheads="1"/>
          </p:cNvSpPr>
          <p:nvPr>
            <p:ph type="body" idx="1"/>
          </p:nvPr>
        </p:nvSpPr>
        <p:spPr>
          <a:xfrm>
            <a:off x="550863" y="1139825"/>
            <a:ext cx="7772400" cy="4648200"/>
          </a:xfrm>
        </p:spPr>
        <p:txBody>
          <a:bodyPr/>
          <a:lstStyle/>
          <a:p>
            <a:pPr>
              <a:buFont typeface="Wingdings" charset="0"/>
              <a:buNone/>
              <a:defRPr/>
            </a:pPr>
            <a:r>
              <a:rPr lang="en-US" sz="2400">
                <a:ea typeface="ＭＳ Ｐゴシック" charset="0"/>
                <a:cs typeface="+mn-cs"/>
              </a:rPr>
              <a:t>Suppose C sends frame to I, I responds to C</a:t>
            </a:r>
            <a:endParaRPr lang="en-US">
              <a:ea typeface="ＭＳ Ｐゴシック" charset="0"/>
              <a:cs typeface="+mn-cs"/>
            </a:endParaRPr>
          </a:p>
        </p:txBody>
      </p:sp>
      <p:sp>
        <p:nvSpPr>
          <p:cNvPr id="90118" name="Rectangle 5">
            <a:extLst>
              <a:ext uri="{FF2B5EF4-FFF2-40B4-BE49-F238E27FC236}">
                <a16:creationId xmlns:a16="http://schemas.microsoft.com/office/drawing/2014/main" id="{AB5D8CAE-7081-4CB9-84C4-9CAC8221BC59}"/>
              </a:ext>
            </a:extLst>
          </p:cNvPr>
          <p:cNvSpPr>
            <a:spLocks noChangeArrowheads="1"/>
          </p:cNvSpPr>
          <p:nvPr/>
        </p:nvSpPr>
        <p:spPr bwMode="auto">
          <a:xfrm>
            <a:off x="714375" y="4664075"/>
            <a:ext cx="777240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400" u="sng" dirty="0">
                <a:solidFill>
                  <a:srgbClr val="CC0000"/>
                </a:solidFill>
              </a:rPr>
              <a:t>Q:</a:t>
            </a:r>
            <a:r>
              <a:rPr lang="en-US" altLang="en-US" sz="2400" i="0" dirty="0">
                <a:solidFill>
                  <a:srgbClr val="CC0000"/>
                </a:solidFill>
              </a:rPr>
              <a:t> </a:t>
            </a:r>
            <a:r>
              <a:rPr lang="en-US" altLang="en-US" sz="2400" i="0" dirty="0">
                <a:solidFill>
                  <a:srgbClr val="000000"/>
                </a:solidFill>
              </a:rPr>
              <a:t>show switch tables and packet forwarding in S</a:t>
            </a:r>
            <a:r>
              <a:rPr lang="en-US" altLang="en-US" sz="2400" i="0" baseline="-25000" dirty="0">
                <a:solidFill>
                  <a:srgbClr val="000000"/>
                </a:solidFill>
              </a:rPr>
              <a:t>1</a:t>
            </a:r>
            <a:r>
              <a:rPr lang="en-US" altLang="en-US" sz="2400" i="0" dirty="0">
                <a:solidFill>
                  <a:srgbClr val="000000"/>
                </a:solidFill>
              </a:rPr>
              <a:t>, S</a:t>
            </a:r>
            <a:r>
              <a:rPr lang="en-US" altLang="en-US" sz="2400" i="0" baseline="-25000" dirty="0">
                <a:solidFill>
                  <a:srgbClr val="000000"/>
                </a:solidFill>
              </a:rPr>
              <a:t>2</a:t>
            </a:r>
            <a:r>
              <a:rPr lang="en-US" altLang="en-US" sz="2400" i="0" dirty="0">
                <a:solidFill>
                  <a:srgbClr val="000000"/>
                </a:solidFill>
              </a:rPr>
              <a:t>, S</a:t>
            </a:r>
            <a:r>
              <a:rPr lang="en-US" altLang="en-US" sz="2400" i="0" baseline="-25000" dirty="0">
                <a:solidFill>
                  <a:srgbClr val="000000"/>
                </a:solidFill>
              </a:rPr>
              <a:t>3</a:t>
            </a:r>
            <a:r>
              <a:rPr lang="en-US" altLang="en-US" sz="2400" i="0" dirty="0">
                <a:solidFill>
                  <a:srgbClr val="000000"/>
                </a:solidFill>
              </a:rPr>
              <a:t>, S</a:t>
            </a:r>
            <a:r>
              <a:rPr lang="en-US" altLang="en-US" sz="2400" i="0" baseline="-25000" dirty="0">
                <a:solidFill>
                  <a:srgbClr val="000000"/>
                </a:solidFill>
              </a:rPr>
              <a:t>4</a:t>
            </a:r>
            <a:r>
              <a:rPr lang="en-US" altLang="en-US" sz="2400" i="0" dirty="0">
                <a:solidFill>
                  <a:srgbClr val="000000"/>
                </a:solidFill>
              </a:rPr>
              <a:t> </a:t>
            </a:r>
          </a:p>
        </p:txBody>
      </p:sp>
      <p:grpSp>
        <p:nvGrpSpPr>
          <p:cNvPr id="90119" name="Group 58">
            <a:extLst>
              <a:ext uri="{FF2B5EF4-FFF2-40B4-BE49-F238E27FC236}">
                <a16:creationId xmlns:a16="http://schemas.microsoft.com/office/drawing/2014/main" id="{AA1FDB70-F23E-45C5-893C-004035373A14}"/>
              </a:ext>
            </a:extLst>
          </p:cNvPr>
          <p:cNvGrpSpPr>
            <a:grpSpLocks/>
          </p:cNvGrpSpPr>
          <p:nvPr/>
        </p:nvGrpSpPr>
        <p:grpSpPr bwMode="auto">
          <a:xfrm>
            <a:off x="958850" y="2444750"/>
            <a:ext cx="2047875" cy="1358900"/>
            <a:chOff x="958850" y="2444750"/>
            <a:chExt cx="2048416" cy="1358710"/>
          </a:xfrm>
        </p:grpSpPr>
        <p:sp>
          <p:nvSpPr>
            <p:cNvPr id="90161" name="Line 20">
              <a:extLst>
                <a:ext uri="{FF2B5EF4-FFF2-40B4-BE49-F238E27FC236}">
                  <a16:creationId xmlns:a16="http://schemas.microsoft.com/office/drawing/2014/main" id="{EE8DAEC7-7B8F-4059-8F65-65A688949CC4}"/>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62" name="Line 21">
              <a:extLst>
                <a:ext uri="{FF2B5EF4-FFF2-40B4-BE49-F238E27FC236}">
                  <a16:creationId xmlns:a16="http://schemas.microsoft.com/office/drawing/2014/main" id="{D0359E54-D4CE-4599-969A-7836A55DD91F}"/>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63" name="Line 22">
              <a:extLst>
                <a:ext uri="{FF2B5EF4-FFF2-40B4-BE49-F238E27FC236}">
                  <a16:creationId xmlns:a16="http://schemas.microsoft.com/office/drawing/2014/main" id="{36944C40-F8D1-4E56-94B9-C2685DFF625A}"/>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64" name="Text Box 64">
              <a:extLst>
                <a:ext uri="{FF2B5EF4-FFF2-40B4-BE49-F238E27FC236}">
                  <a16:creationId xmlns:a16="http://schemas.microsoft.com/office/drawing/2014/main" id="{A68F511B-250F-4621-9BBB-5D1737994B63}"/>
                </a:ext>
              </a:extLst>
            </p:cNvPr>
            <p:cNvSpPr txBox="1">
              <a:spLocks noChangeArrowheads="1"/>
            </p:cNvSpPr>
            <p:nvPr/>
          </p:nvSpPr>
          <p:spPr bwMode="auto">
            <a:xfrm>
              <a:off x="958850" y="2844744"/>
              <a:ext cx="350931" cy="36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a:t>
              </a:r>
            </a:p>
          </p:txBody>
        </p:sp>
        <p:sp>
          <p:nvSpPr>
            <p:cNvPr id="90165" name="Text Box 65">
              <a:extLst>
                <a:ext uri="{FF2B5EF4-FFF2-40B4-BE49-F238E27FC236}">
                  <a16:creationId xmlns:a16="http://schemas.microsoft.com/office/drawing/2014/main" id="{DEAE72EE-ED26-4DF3-B082-D749DC90D1C8}"/>
                </a:ext>
              </a:extLst>
            </p:cNvPr>
            <p:cNvSpPr txBox="1">
              <a:spLocks noChangeArrowheads="1"/>
            </p:cNvSpPr>
            <p:nvPr/>
          </p:nvSpPr>
          <p:spPr bwMode="auto">
            <a:xfrm>
              <a:off x="1408232" y="3306642"/>
              <a:ext cx="338226" cy="36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B</a:t>
              </a:r>
            </a:p>
          </p:txBody>
        </p:sp>
        <p:sp>
          <p:nvSpPr>
            <p:cNvPr id="90166" name="Text Box 73">
              <a:extLst>
                <a:ext uri="{FF2B5EF4-FFF2-40B4-BE49-F238E27FC236}">
                  <a16:creationId xmlns:a16="http://schemas.microsoft.com/office/drawing/2014/main" id="{FBBE8C4E-D737-4AD2-8C9D-DD054D7293FC}"/>
                </a:ext>
              </a:extLst>
            </p:cNvPr>
            <p:cNvSpPr txBox="1">
              <a:spLocks noChangeArrowheads="1"/>
            </p:cNvSpPr>
            <p:nvPr/>
          </p:nvSpPr>
          <p:spPr bwMode="auto">
            <a:xfrm>
              <a:off x="2181548" y="2444750"/>
              <a:ext cx="423975" cy="3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1</a:t>
              </a:r>
            </a:p>
          </p:txBody>
        </p:sp>
        <p:sp>
          <p:nvSpPr>
            <p:cNvPr id="90167" name="Text Box 66">
              <a:extLst>
                <a:ext uri="{FF2B5EF4-FFF2-40B4-BE49-F238E27FC236}">
                  <a16:creationId xmlns:a16="http://schemas.microsoft.com/office/drawing/2014/main" id="{2A375073-544A-442B-8D20-BE6A5A1DE844}"/>
                </a:ext>
              </a:extLst>
            </p:cNvPr>
            <p:cNvSpPr txBox="1">
              <a:spLocks noChangeArrowheads="1"/>
            </p:cNvSpPr>
            <p:nvPr/>
          </p:nvSpPr>
          <p:spPr bwMode="auto">
            <a:xfrm>
              <a:off x="2656336" y="3298706"/>
              <a:ext cx="350930" cy="3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C</a:t>
              </a:r>
            </a:p>
          </p:txBody>
        </p:sp>
        <p:grpSp>
          <p:nvGrpSpPr>
            <p:cNvPr id="90168" name="Group 44">
              <a:extLst>
                <a:ext uri="{FF2B5EF4-FFF2-40B4-BE49-F238E27FC236}">
                  <a16:creationId xmlns:a16="http://schemas.microsoft.com/office/drawing/2014/main" id="{62DD85BD-5E09-4196-96FE-92060DD1F807}"/>
                </a:ext>
              </a:extLst>
            </p:cNvPr>
            <p:cNvGrpSpPr>
              <a:grpSpLocks/>
            </p:cNvGrpSpPr>
            <p:nvPr/>
          </p:nvGrpSpPr>
          <p:grpSpPr bwMode="auto">
            <a:xfrm>
              <a:off x="1127760" y="2834640"/>
              <a:ext cx="568960" cy="481140"/>
              <a:chOff x="-44" y="1473"/>
              <a:chExt cx="981" cy="1105"/>
            </a:xfrm>
          </p:grpSpPr>
          <p:pic>
            <p:nvPicPr>
              <p:cNvPr id="90176" name="Picture 45" descr="desktop_computer_stylized_medium">
                <a:extLst>
                  <a:ext uri="{FF2B5EF4-FFF2-40B4-BE49-F238E27FC236}">
                    <a16:creationId xmlns:a16="http://schemas.microsoft.com/office/drawing/2014/main" id="{53C05163-3E4A-43D4-A3F3-13C7BA276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77" name="Freeform 46">
                <a:extLst>
                  <a:ext uri="{FF2B5EF4-FFF2-40B4-BE49-F238E27FC236}">
                    <a16:creationId xmlns:a16="http://schemas.microsoft.com/office/drawing/2014/main" id="{E131BE01-8D59-433C-95BE-7A03A311CE0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69" name="Group 44">
              <a:extLst>
                <a:ext uri="{FF2B5EF4-FFF2-40B4-BE49-F238E27FC236}">
                  <a16:creationId xmlns:a16="http://schemas.microsoft.com/office/drawing/2014/main" id="{A64A427E-B9DE-4005-B0E6-4E2084984F84}"/>
                </a:ext>
              </a:extLst>
            </p:cNvPr>
            <p:cNvGrpSpPr>
              <a:grpSpLocks/>
            </p:cNvGrpSpPr>
            <p:nvPr/>
          </p:nvGrpSpPr>
          <p:grpSpPr bwMode="auto">
            <a:xfrm>
              <a:off x="1534160" y="3291840"/>
              <a:ext cx="568960" cy="481140"/>
              <a:chOff x="-44" y="1473"/>
              <a:chExt cx="981" cy="1105"/>
            </a:xfrm>
          </p:grpSpPr>
          <p:pic>
            <p:nvPicPr>
              <p:cNvPr id="90174" name="Picture 45" descr="desktop_computer_stylized_medium">
                <a:extLst>
                  <a:ext uri="{FF2B5EF4-FFF2-40B4-BE49-F238E27FC236}">
                    <a16:creationId xmlns:a16="http://schemas.microsoft.com/office/drawing/2014/main" id="{C211AF6E-1B64-4D56-AE7D-94DCD06A1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75" name="Freeform 46">
                <a:extLst>
                  <a:ext uri="{FF2B5EF4-FFF2-40B4-BE49-F238E27FC236}">
                    <a16:creationId xmlns:a16="http://schemas.microsoft.com/office/drawing/2014/main" id="{AB441DAF-3B0A-46CA-B6A1-6FD69C08E86C}"/>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70" name="Group 44">
              <a:extLst>
                <a:ext uri="{FF2B5EF4-FFF2-40B4-BE49-F238E27FC236}">
                  <a16:creationId xmlns:a16="http://schemas.microsoft.com/office/drawing/2014/main" id="{2F44E3DA-8024-4D4D-8921-CC4A6510B73E}"/>
                </a:ext>
              </a:extLst>
            </p:cNvPr>
            <p:cNvGrpSpPr>
              <a:grpSpLocks/>
            </p:cNvGrpSpPr>
            <p:nvPr/>
          </p:nvGrpSpPr>
          <p:grpSpPr bwMode="auto">
            <a:xfrm>
              <a:off x="2062480" y="3322320"/>
              <a:ext cx="568960" cy="481140"/>
              <a:chOff x="-44" y="1473"/>
              <a:chExt cx="981" cy="1105"/>
            </a:xfrm>
          </p:grpSpPr>
          <p:pic>
            <p:nvPicPr>
              <p:cNvPr id="90172" name="Picture 45" descr="desktop_computer_stylized_medium">
                <a:extLst>
                  <a:ext uri="{FF2B5EF4-FFF2-40B4-BE49-F238E27FC236}">
                    <a16:creationId xmlns:a16="http://schemas.microsoft.com/office/drawing/2014/main" id="{6517A65A-4B62-4FD2-98B4-C52B4CD5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73" name="Freeform 46">
                <a:extLst>
                  <a:ext uri="{FF2B5EF4-FFF2-40B4-BE49-F238E27FC236}">
                    <a16:creationId xmlns:a16="http://schemas.microsoft.com/office/drawing/2014/main" id="{A228728B-742D-46CE-BE8B-93B4E964786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0171" name="Picture 3">
              <a:extLst>
                <a:ext uri="{FF2B5EF4-FFF2-40B4-BE49-F238E27FC236}">
                  <a16:creationId xmlns:a16="http://schemas.microsoft.com/office/drawing/2014/main" id="{BCD1F16C-2B1A-43D2-95A2-E94880CB3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0120" name="Group 76">
            <a:extLst>
              <a:ext uri="{FF2B5EF4-FFF2-40B4-BE49-F238E27FC236}">
                <a16:creationId xmlns:a16="http://schemas.microsoft.com/office/drawing/2014/main" id="{AF17BC40-F0DB-4529-929B-12308E8401EA}"/>
              </a:ext>
            </a:extLst>
          </p:cNvPr>
          <p:cNvGrpSpPr>
            <a:grpSpLocks/>
          </p:cNvGrpSpPr>
          <p:nvPr/>
        </p:nvGrpSpPr>
        <p:grpSpPr bwMode="auto">
          <a:xfrm>
            <a:off x="2379663" y="1984375"/>
            <a:ext cx="4856162" cy="2044700"/>
            <a:chOff x="2379663" y="1984375"/>
            <a:chExt cx="4855711" cy="2044145"/>
          </a:xfrm>
        </p:grpSpPr>
        <p:sp>
          <p:nvSpPr>
            <p:cNvPr id="90122" name="Line 23">
              <a:extLst>
                <a:ext uri="{FF2B5EF4-FFF2-40B4-BE49-F238E27FC236}">
                  <a16:creationId xmlns:a16="http://schemas.microsoft.com/office/drawing/2014/main" id="{32BE85CB-85B4-47B0-8C0D-CA89F2F47AE5}"/>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3" name="Line 24">
              <a:extLst>
                <a:ext uri="{FF2B5EF4-FFF2-40B4-BE49-F238E27FC236}">
                  <a16:creationId xmlns:a16="http://schemas.microsoft.com/office/drawing/2014/main" id="{90CC829E-9019-4DD8-9998-B2A7A01A6F25}"/>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4" name="Line 25">
              <a:extLst>
                <a:ext uri="{FF2B5EF4-FFF2-40B4-BE49-F238E27FC236}">
                  <a16:creationId xmlns:a16="http://schemas.microsoft.com/office/drawing/2014/main" id="{07056A18-96BA-4D6D-A92F-F14EB1B57198}"/>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5" name="Line 26">
              <a:extLst>
                <a:ext uri="{FF2B5EF4-FFF2-40B4-BE49-F238E27FC236}">
                  <a16:creationId xmlns:a16="http://schemas.microsoft.com/office/drawing/2014/main" id="{D3F43A52-81C2-4C9E-8DBB-FB49E2925A40}"/>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6" name="Line 27">
              <a:extLst>
                <a:ext uri="{FF2B5EF4-FFF2-40B4-BE49-F238E27FC236}">
                  <a16:creationId xmlns:a16="http://schemas.microsoft.com/office/drawing/2014/main" id="{9D761B6D-0E71-452E-BEBB-564C1031A7A0}"/>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7" name="Line 35">
              <a:extLst>
                <a:ext uri="{FF2B5EF4-FFF2-40B4-BE49-F238E27FC236}">
                  <a16:creationId xmlns:a16="http://schemas.microsoft.com/office/drawing/2014/main" id="{8E9A5279-CB71-4573-9C7A-C7D9DBBBF6E5}"/>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8" name="Line 36">
              <a:extLst>
                <a:ext uri="{FF2B5EF4-FFF2-40B4-BE49-F238E27FC236}">
                  <a16:creationId xmlns:a16="http://schemas.microsoft.com/office/drawing/2014/main" id="{DB5CC6CD-088E-4F1F-9E73-DEC99C617CCA}"/>
                </a:ext>
              </a:extLst>
            </p:cNvPr>
            <p:cNvSpPr>
              <a:spLocks noChangeShapeType="1"/>
            </p:cNvSpPr>
            <p:nvPr/>
          </p:nvSpPr>
          <p:spPr bwMode="auto">
            <a:xfrm>
              <a:off x="4200356" y="2322421"/>
              <a:ext cx="0" cy="599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29" name="Line 37">
              <a:extLst>
                <a:ext uri="{FF2B5EF4-FFF2-40B4-BE49-F238E27FC236}">
                  <a16:creationId xmlns:a16="http://schemas.microsoft.com/office/drawing/2014/main" id="{AAA2BBAB-6756-4259-BD9D-5C0379C16684}"/>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30" name="Line 63">
              <a:extLst>
                <a:ext uri="{FF2B5EF4-FFF2-40B4-BE49-F238E27FC236}">
                  <a16:creationId xmlns:a16="http://schemas.microsoft.com/office/drawing/2014/main" id="{A1C4F35A-D528-48E2-8641-155A7D4B0334}"/>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131" name="Text Box 67">
              <a:extLst>
                <a:ext uri="{FF2B5EF4-FFF2-40B4-BE49-F238E27FC236}">
                  <a16:creationId xmlns:a16="http://schemas.microsoft.com/office/drawing/2014/main" id="{B16A2851-8E7A-4C38-AC04-18666BE3C3F9}"/>
                </a:ext>
              </a:extLst>
            </p:cNvPr>
            <p:cNvSpPr txBox="1">
              <a:spLocks noChangeArrowheads="1"/>
            </p:cNvSpPr>
            <p:nvPr/>
          </p:nvSpPr>
          <p:spPr bwMode="auto">
            <a:xfrm>
              <a:off x="3620973" y="3222289"/>
              <a:ext cx="349218"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D</a:t>
              </a:r>
            </a:p>
          </p:txBody>
        </p:sp>
        <p:sp>
          <p:nvSpPr>
            <p:cNvPr id="90132" name="Text Box 68">
              <a:extLst>
                <a:ext uri="{FF2B5EF4-FFF2-40B4-BE49-F238E27FC236}">
                  <a16:creationId xmlns:a16="http://schemas.microsoft.com/office/drawing/2014/main" id="{51A17EB4-FAAF-4956-8F5A-2ADB5C2E3275}"/>
                </a:ext>
              </a:extLst>
            </p:cNvPr>
            <p:cNvSpPr txBox="1">
              <a:spLocks noChangeArrowheads="1"/>
            </p:cNvSpPr>
            <p:nvPr/>
          </p:nvSpPr>
          <p:spPr bwMode="auto">
            <a:xfrm>
              <a:off x="4094004" y="3658733"/>
              <a:ext cx="338106"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E</a:t>
              </a:r>
            </a:p>
          </p:txBody>
        </p:sp>
        <p:sp>
          <p:nvSpPr>
            <p:cNvPr id="90133" name="Text Box 69">
              <a:extLst>
                <a:ext uri="{FF2B5EF4-FFF2-40B4-BE49-F238E27FC236}">
                  <a16:creationId xmlns:a16="http://schemas.microsoft.com/office/drawing/2014/main" id="{9352197A-9008-4497-86DC-4AB3E65A1EAB}"/>
                </a:ext>
              </a:extLst>
            </p:cNvPr>
            <p:cNvSpPr txBox="1">
              <a:spLocks noChangeArrowheads="1"/>
            </p:cNvSpPr>
            <p:nvPr/>
          </p:nvSpPr>
          <p:spPr bwMode="auto">
            <a:xfrm>
              <a:off x="4567035" y="3057234"/>
              <a:ext cx="325407" cy="36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F</a:t>
              </a:r>
            </a:p>
          </p:txBody>
        </p:sp>
        <p:sp>
          <p:nvSpPr>
            <p:cNvPr id="90134" name="Text Box 74">
              <a:extLst>
                <a:ext uri="{FF2B5EF4-FFF2-40B4-BE49-F238E27FC236}">
                  <a16:creationId xmlns:a16="http://schemas.microsoft.com/office/drawing/2014/main" id="{153354D8-3E12-4F96-B38C-74DB007A7523}"/>
                </a:ext>
              </a:extLst>
            </p:cNvPr>
            <p:cNvSpPr txBox="1">
              <a:spLocks noChangeArrowheads="1"/>
            </p:cNvSpPr>
            <p:nvPr/>
          </p:nvSpPr>
          <p:spPr bwMode="auto">
            <a:xfrm>
              <a:off x="3408267" y="2768387"/>
              <a:ext cx="436521"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2</a:t>
              </a:r>
            </a:p>
          </p:txBody>
        </p:sp>
        <p:sp>
          <p:nvSpPr>
            <p:cNvPr id="90135" name="Text Box 75">
              <a:extLst>
                <a:ext uri="{FF2B5EF4-FFF2-40B4-BE49-F238E27FC236}">
                  <a16:creationId xmlns:a16="http://schemas.microsoft.com/office/drawing/2014/main" id="{80AC360D-0AD5-4852-A5B4-C0069857348D}"/>
                </a:ext>
              </a:extLst>
            </p:cNvPr>
            <p:cNvSpPr txBox="1">
              <a:spLocks noChangeArrowheads="1"/>
            </p:cNvSpPr>
            <p:nvPr/>
          </p:nvSpPr>
          <p:spPr bwMode="auto">
            <a:xfrm>
              <a:off x="4635290" y="1984375"/>
              <a:ext cx="436522" cy="3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4</a:t>
              </a:r>
            </a:p>
          </p:txBody>
        </p:sp>
        <p:sp>
          <p:nvSpPr>
            <p:cNvPr id="90136" name="Text Box 76">
              <a:extLst>
                <a:ext uri="{FF2B5EF4-FFF2-40B4-BE49-F238E27FC236}">
                  <a16:creationId xmlns:a16="http://schemas.microsoft.com/office/drawing/2014/main" id="{0E1E9702-5402-4C18-ADBB-3831CA9A330B}"/>
                </a:ext>
              </a:extLst>
            </p:cNvPr>
            <p:cNvSpPr txBox="1">
              <a:spLocks noChangeArrowheads="1"/>
            </p:cNvSpPr>
            <p:nvPr/>
          </p:nvSpPr>
          <p:spPr bwMode="auto">
            <a:xfrm>
              <a:off x="6009938" y="2570004"/>
              <a:ext cx="436522" cy="36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S</a:t>
              </a:r>
              <a:r>
                <a:rPr lang="en-US" altLang="en-US" sz="1800" i="0" baseline="-25000">
                  <a:solidFill>
                    <a:srgbClr val="000000"/>
                  </a:solidFill>
                  <a:latin typeface="Arial" panose="020B0604020202020204" pitchFamily="34" charset="0"/>
                  <a:cs typeface="Arial" panose="020B0604020202020204" pitchFamily="34" charset="0"/>
                </a:rPr>
                <a:t>3</a:t>
              </a:r>
            </a:p>
          </p:txBody>
        </p:sp>
        <p:sp>
          <p:nvSpPr>
            <p:cNvPr id="90137" name="Text Box 78">
              <a:extLst>
                <a:ext uri="{FF2B5EF4-FFF2-40B4-BE49-F238E27FC236}">
                  <a16:creationId xmlns:a16="http://schemas.microsoft.com/office/drawing/2014/main" id="{45803CA5-8BDD-4EA4-954F-659E4A15E2BA}"/>
                </a:ext>
              </a:extLst>
            </p:cNvPr>
            <p:cNvSpPr txBox="1">
              <a:spLocks noChangeArrowheads="1"/>
            </p:cNvSpPr>
            <p:nvPr/>
          </p:nvSpPr>
          <p:spPr bwMode="auto">
            <a:xfrm>
              <a:off x="6240104" y="3541290"/>
              <a:ext cx="360329" cy="36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H</a:t>
              </a:r>
            </a:p>
          </p:txBody>
        </p:sp>
        <p:sp>
          <p:nvSpPr>
            <p:cNvPr id="90138" name="Text Box 79">
              <a:extLst>
                <a:ext uri="{FF2B5EF4-FFF2-40B4-BE49-F238E27FC236}">
                  <a16:creationId xmlns:a16="http://schemas.microsoft.com/office/drawing/2014/main" id="{F76E53FF-38DA-4179-996D-4F668C9BE989}"/>
                </a:ext>
              </a:extLst>
            </p:cNvPr>
            <p:cNvSpPr txBox="1">
              <a:spLocks noChangeArrowheads="1"/>
            </p:cNvSpPr>
            <p:nvPr/>
          </p:nvSpPr>
          <p:spPr bwMode="auto">
            <a:xfrm>
              <a:off x="6986160" y="3179439"/>
              <a:ext cx="249214"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I</a:t>
              </a:r>
            </a:p>
          </p:txBody>
        </p:sp>
        <p:sp>
          <p:nvSpPr>
            <p:cNvPr id="90139" name="Text Box 80">
              <a:extLst>
                <a:ext uri="{FF2B5EF4-FFF2-40B4-BE49-F238E27FC236}">
                  <a16:creationId xmlns:a16="http://schemas.microsoft.com/office/drawing/2014/main" id="{479DC367-4D45-48FB-A072-5ADE857A8D57}"/>
                </a:ext>
              </a:extLst>
            </p:cNvPr>
            <p:cNvSpPr txBox="1">
              <a:spLocks noChangeArrowheads="1"/>
            </p:cNvSpPr>
            <p:nvPr/>
          </p:nvSpPr>
          <p:spPr bwMode="auto">
            <a:xfrm>
              <a:off x="5103560" y="3595251"/>
              <a:ext cx="365091"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G</a:t>
              </a:r>
            </a:p>
          </p:txBody>
        </p:sp>
        <p:pic>
          <p:nvPicPr>
            <p:cNvPr id="90140" name="Picture 3">
              <a:extLst>
                <a:ext uri="{FF2B5EF4-FFF2-40B4-BE49-F238E27FC236}">
                  <a16:creationId xmlns:a16="http://schemas.microsoft.com/office/drawing/2014/main" id="{7C31F63C-257C-475D-8404-2CAF07546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41" name="Group 44">
              <a:extLst>
                <a:ext uri="{FF2B5EF4-FFF2-40B4-BE49-F238E27FC236}">
                  <a16:creationId xmlns:a16="http://schemas.microsoft.com/office/drawing/2014/main" id="{0EF6D172-8626-4731-BA67-FA1DA9C2CF40}"/>
                </a:ext>
              </a:extLst>
            </p:cNvPr>
            <p:cNvGrpSpPr>
              <a:grpSpLocks/>
            </p:cNvGrpSpPr>
            <p:nvPr/>
          </p:nvGrpSpPr>
          <p:grpSpPr bwMode="auto">
            <a:xfrm>
              <a:off x="3139440" y="3180080"/>
              <a:ext cx="568960" cy="481140"/>
              <a:chOff x="-44" y="1473"/>
              <a:chExt cx="981" cy="1105"/>
            </a:xfrm>
          </p:grpSpPr>
          <p:pic>
            <p:nvPicPr>
              <p:cNvPr id="90159" name="Picture 45" descr="desktop_computer_stylized_medium">
                <a:extLst>
                  <a:ext uri="{FF2B5EF4-FFF2-40B4-BE49-F238E27FC236}">
                    <a16:creationId xmlns:a16="http://schemas.microsoft.com/office/drawing/2014/main" id="{09CE0883-0467-4C35-8FA1-062FD3557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0" name="Freeform 46">
                <a:extLst>
                  <a:ext uri="{FF2B5EF4-FFF2-40B4-BE49-F238E27FC236}">
                    <a16:creationId xmlns:a16="http://schemas.microsoft.com/office/drawing/2014/main" id="{B9ED9D75-F8E2-43D9-8D19-EE56FFA0DBC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42" name="Group 44">
              <a:extLst>
                <a:ext uri="{FF2B5EF4-FFF2-40B4-BE49-F238E27FC236}">
                  <a16:creationId xmlns:a16="http://schemas.microsoft.com/office/drawing/2014/main" id="{F2E111CA-BE38-41FD-975B-AB1EBB68A2DA}"/>
                </a:ext>
              </a:extLst>
            </p:cNvPr>
            <p:cNvGrpSpPr>
              <a:grpSpLocks/>
            </p:cNvGrpSpPr>
            <p:nvPr/>
          </p:nvGrpSpPr>
          <p:grpSpPr bwMode="auto">
            <a:xfrm>
              <a:off x="3576320" y="3525520"/>
              <a:ext cx="568960" cy="481140"/>
              <a:chOff x="-44" y="1473"/>
              <a:chExt cx="981" cy="1105"/>
            </a:xfrm>
          </p:grpSpPr>
          <p:pic>
            <p:nvPicPr>
              <p:cNvPr id="90157" name="Picture 45" descr="desktop_computer_stylized_medium">
                <a:extLst>
                  <a:ext uri="{FF2B5EF4-FFF2-40B4-BE49-F238E27FC236}">
                    <a16:creationId xmlns:a16="http://schemas.microsoft.com/office/drawing/2014/main" id="{CD118F77-F2D4-4BED-95C5-C0C115048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8" name="Freeform 46">
                <a:extLst>
                  <a:ext uri="{FF2B5EF4-FFF2-40B4-BE49-F238E27FC236}">
                    <a16:creationId xmlns:a16="http://schemas.microsoft.com/office/drawing/2014/main" id="{C87FE731-99B1-4263-99FF-7D6F19E160BE}"/>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43" name="Group 44">
              <a:extLst>
                <a:ext uri="{FF2B5EF4-FFF2-40B4-BE49-F238E27FC236}">
                  <a16:creationId xmlns:a16="http://schemas.microsoft.com/office/drawing/2014/main" id="{790A04DD-AFA8-4EC3-91DD-227BCA1C0D99}"/>
                </a:ext>
              </a:extLst>
            </p:cNvPr>
            <p:cNvGrpSpPr>
              <a:grpSpLocks/>
            </p:cNvGrpSpPr>
            <p:nvPr/>
          </p:nvGrpSpPr>
          <p:grpSpPr bwMode="auto">
            <a:xfrm>
              <a:off x="4135120" y="3281680"/>
              <a:ext cx="568960" cy="481140"/>
              <a:chOff x="-44" y="1473"/>
              <a:chExt cx="981" cy="1105"/>
            </a:xfrm>
          </p:grpSpPr>
          <p:pic>
            <p:nvPicPr>
              <p:cNvPr id="90155" name="Picture 45" descr="desktop_computer_stylized_medium">
                <a:extLst>
                  <a:ext uri="{FF2B5EF4-FFF2-40B4-BE49-F238E27FC236}">
                    <a16:creationId xmlns:a16="http://schemas.microsoft.com/office/drawing/2014/main" id="{9166CAAE-7F86-498A-A6FD-175F481E8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6" name="Freeform 46">
                <a:extLst>
                  <a:ext uri="{FF2B5EF4-FFF2-40B4-BE49-F238E27FC236}">
                    <a16:creationId xmlns:a16="http://schemas.microsoft.com/office/drawing/2014/main" id="{C34DE509-0FED-41E6-8B51-A33758CDC6B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44" name="Group 44">
              <a:extLst>
                <a:ext uri="{FF2B5EF4-FFF2-40B4-BE49-F238E27FC236}">
                  <a16:creationId xmlns:a16="http://schemas.microsoft.com/office/drawing/2014/main" id="{B5F1FB96-9891-4666-AA9E-4364EE2109A7}"/>
                </a:ext>
              </a:extLst>
            </p:cNvPr>
            <p:cNvGrpSpPr>
              <a:grpSpLocks/>
            </p:cNvGrpSpPr>
            <p:nvPr/>
          </p:nvGrpSpPr>
          <p:grpSpPr bwMode="auto">
            <a:xfrm>
              <a:off x="5049520" y="3261360"/>
              <a:ext cx="568960" cy="481140"/>
              <a:chOff x="-44" y="1473"/>
              <a:chExt cx="981" cy="1105"/>
            </a:xfrm>
          </p:grpSpPr>
          <p:pic>
            <p:nvPicPr>
              <p:cNvPr id="90153" name="Picture 45" descr="desktop_computer_stylized_medium">
                <a:extLst>
                  <a:ext uri="{FF2B5EF4-FFF2-40B4-BE49-F238E27FC236}">
                    <a16:creationId xmlns:a16="http://schemas.microsoft.com/office/drawing/2014/main" id="{36AD0EDA-75EB-4EA8-9DD8-4A916E6CF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4" name="Freeform 46">
                <a:extLst>
                  <a:ext uri="{FF2B5EF4-FFF2-40B4-BE49-F238E27FC236}">
                    <a16:creationId xmlns:a16="http://schemas.microsoft.com/office/drawing/2014/main" id="{3A80A921-46C7-4305-AFC9-E65617899A8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45" name="Group 44">
              <a:extLst>
                <a:ext uri="{FF2B5EF4-FFF2-40B4-BE49-F238E27FC236}">
                  <a16:creationId xmlns:a16="http://schemas.microsoft.com/office/drawing/2014/main" id="{5416C6D9-8772-4B01-8805-5C82709BD013}"/>
                </a:ext>
              </a:extLst>
            </p:cNvPr>
            <p:cNvGrpSpPr>
              <a:grpSpLocks/>
            </p:cNvGrpSpPr>
            <p:nvPr/>
          </p:nvGrpSpPr>
          <p:grpSpPr bwMode="auto">
            <a:xfrm>
              <a:off x="5588000" y="3434080"/>
              <a:ext cx="568960" cy="481140"/>
              <a:chOff x="-44" y="1473"/>
              <a:chExt cx="981" cy="1105"/>
            </a:xfrm>
          </p:grpSpPr>
          <p:pic>
            <p:nvPicPr>
              <p:cNvPr id="90151" name="Picture 45" descr="desktop_computer_stylized_medium">
                <a:extLst>
                  <a:ext uri="{FF2B5EF4-FFF2-40B4-BE49-F238E27FC236}">
                    <a16:creationId xmlns:a16="http://schemas.microsoft.com/office/drawing/2014/main" id="{6D3DF2DD-21ED-4E96-ABE1-169D0323C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2" name="Freeform 46">
                <a:extLst>
                  <a:ext uri="{FF2B5EF4-FFF2-40B4-BE49-F238E27FC236}">
                    <a16:creationId xmlns:a16="http://schemas.microsoft.com/office/drawing/2014/main" id="{1E54906E-7AE3-4304-BE05-6E1F9B5EB20A}"/>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146" name="Group 44">
              <a:extLst>
                <a:ext uri="{FF2B5EF4-FFF2-40B4-BE49-F238E27FC236}">
                  <a16:creationId xmlns:a16="http://schemas.microsoft.com/office/drawing/2014/main" id="{1AE256D2-4DEF-4392-9BD4-433BA48E6D0F}"/>
                </a:ext>
              </a:extLst>
            </p:cNvPr>
            <p:cNvGrpSpPr>
              <a:grpSpLocks/>
            </p:cNvGrpSpPr>
            <p:nvPr/>
          </p:nvGrpSpPr>
          <p:grpSpPr bwMode="auto">
            <a:xfrm>
              <a:off x="6380480" y="3149600"/>
              <a:ext cx="568960" cy="481140"/>
              <a:chOff x="-44" y="1473"/>
              <a:chExt cx="981" cy="1105"/>
            </a:xfrm>
          </p:grpSpPr>
          <p:pic>
            <p:nvPicPr>
              <p:cNvPr id="90149" name="Picture 45" descr="desktop_computer_stylized_medium">
                <a:extLst>
                  <a:ext uri="{FF2B5EF4-FFF2-40B4-BE49-F238E27FC236}">
                    <a16:creationId xmlns:a16="http://schemas.microsoft.com/office/drawing/2014/main" id="{263269C9-B351-4A64-A428-09B2E0E16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0" name="Freeform 46">
                <a:extLst>
                  <a:ext uri="{FF2B5EF4-FFF2-40B4-BE49-F238E27FC236}">
                    <a16:creationId xmlns:a16="http://schemas.microsoft.com/office/drawing/2014/main" id="{9E3BE3F2-532F-42A8-9FDA-1C868C699B9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0147" name="Picture 3">
              <a:extLst>
                <a:ext uri="{FF2B5EF4-FFF2-40B4-BE49-F238E27FC236}">
                  <a16:creationId xmlns:a16="http://schemas.microsoft.com/office/drawing/2014/main" id="{CEF54D81-4DDD-445D-B588-FADB4621D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48" name="Picture 3">
              <a:extLst>
                <a:ext uri="{FF2B5EF4-FFF2-40B4-BE49-F238E27FC236}">
                  <a16:creationId xmlns:a16="http://schemas.microsoft.com/office/drawing/2014/main" id="{3E63331D-8E5D-42C1-B87C-DA363331C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121" name="Picture 16" descr="underline_base">
            <a:extLst>
              <a:ext uri="{FF2B5EF4-FFF2-40B4-BE49-F238E27FC236}">
                <a16:creationId xmlns:a16="http://schemas.microsoft.com/office/drawing/2014/main" id="{DEE59B79-E5BD-4888-96DB-DB384C312D9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75" y="792163"/>
            <a:ext cx="7313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4">
            <a:extLst>
              <a:ext uri="{FF2B5EF4-FFF2-40B4-BE49-F238E27FC236}">
                <a16:creationId xmlns:a16="http://schemas.microsoft.com/office/drawing/2014/main" id="{B81BD415-761B-477D-836A-A4585087BDB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94211" name="Slide Number Placeholder 5">
            <a:extLst>
              <a:ext uri="{FF2B5EF4-FFF2-40B4-BE49-F238E27FC236}">
                <a16:creationId xmlns:a16="http://schemas.microsoft.com/office/drawing/2014/main" id="{80BB1462-F183-4CB1-9C9D-FF9DF00A4D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0E1B21FA-C6AF-4CD7-A502-5817D9B02F18}"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43</a:t>
            </a:fld>
            <a:endParaRPr lang="en-US" altLang="en-US" sz="1200">
              <a:solidFill>
                <a:srgbClr val="000000"/>
              </a:solidFill>
              <a:latin typeface="Arial" panose="020B0604020202020204" pitchFamily="34" charset="0"/>
            </a:endParaRPr>
          </a:p>
        </p:txBody>
      </p:sp>
      <p:sp>
        <p:nvSpPr>
          <p:cNvPr id="71684" name="Rectangle 2">
            <a:extLst>
              <a:ext uri="{FF2B5EF4-FFF2-40B4-BE49-F238E27FC236}">
                <a16:creationId xmlns:a16="http://schemas.microsoft.com/office/drawing/2014/main" id="{EB299A66-1AA2-4F97-B89D-BCF9CCEAACCB}"/>
              </a:ext>
            </a:extLst>
          </p:cNvPr>
          <p:cNvSpPr>
            <a:spLocks noGrp="1" noChangeArrowheads="1"/>
          </p:cNvSpPr>
          <p:nvPr>
            <p:ph type="title"/>
          </p:nvPr>
        </p:nvSpPr>
        <p:spPr>
          <a:xfrm>
            <a:off x="415925" y="39688"/>
            <a:ext cx="4560888" cy="1143000"/>
          </a:xfrm>
        </p:spPr>
        <p:txBody>
          <a:bodyPr/>
          <a:lstStyle/>
          <a:p>
            <a:pPr>
              <a:defRPr/>
            </a:pPr>
            <a:r>
              <a:rPr lang="en-US" sz="3600" dirty="0">
                <a:ea typeface="ＭＳ Ｐゴシック" charset="0"/>
                <a:cs typeface="+mj-cs"/>
              </a:rPr>
              <a:t>Switches vs. routers</a:t>
            </a:r>
          </a:p>
        </p:txBody>
      </p:sp>
      <p:sp>
        <p:nvSpPr>
          <p:cNvPr id="71685" name="Rectangle 3">
            <a:extLst>
              <a:ext uri="{FF2B5EF4-FFF2-40B4-BE49-F238E27FC236}">
                <a16:creationId xmlns:a16="http://schemas.microsoft.com/office/drawing/2014/main" id="{F7D5D7C9-1082-4B4F-AB15-5F0C602384E4}"/>
              </a:ext>
            </a:extLst>
          </p:cNvPr>
          <p:cNvSpPr>
            <a:spLocks noGrp="1" noChangeArrowheads="1"/>
          </p:cNvSpPr>
          <p:nvPr>
            <p:ph type="body" idx="1"/>
          </p:nvPr>
        </p:nvSpPr>
        <p:spPr>
          <a:xfrm>
            <a:off x="442913" y="1341438"/>
            <a:ext cx="3967162" cy="4994275"/>
          </a:xfrm>
        </p:spPr>
        <p:txBody>
          <a:bodyPr>
            <a:normAutofit lnSpcReduction="10000"/>
          </a:bodyPr>
          <a:lstStyle/>
          <a:p>
            <a:pPr marL="0" indent="0">
              <a:lnSpc>
                <a:spcPct val="80000"/>
              </a:lnSpc>
              <a:buFont typeface="Wingdings" charset="0"/>
              <a:buNone/>
              <a:defRPr/>
            </a:pPr>
            <a:r>
              <a:rPr lang="en-US" sz="2400" dirty="0">
                <a:solidFill>
                  <a:srgbClr val="000099"/>
                </a:solidFill>
                <a:ea typeface="ＭＳ Ｐゴシック" charset="0"/>
                <a:cs typeface="+mn-cs"/>
              </a:rPr>
              <a:t>both are store-and-forward: </a:t>
            </a:r>
          </a:p>
          <a:p>
            <a:pPr>
              <a:buSzPct val="100000"/>
              <a:buFont typeface="Wingdings" charset="2"/>
              <a:buChar char="§"/>
              <a:defRPr/>
            </a:pPr>
            <a:r>
              <a:rPr lang="en-US" sz="2400" i="1" dirty="0">
                <a:solidFill>
                  <a:srgbClr val="CC0000"/>
                </a:solidFill>
                <a:ea typeface="ＭＳ Ｐゴシック" charset="0"/>
                <a:cs typeface="+mn-cs"/>
              </a:rPr>
              <a:t>routers: </a:t>
            </a:r>
            <a:r>
              <a:rPr lang="en-US" sz="2400" dirty="0">
                <a:ea typeface="ＭＳ Ｐゴシック" charset="0"/>
                <a:cs typeface="+mn-cs"/>
              </a:rPr>
              <a:t>network-layer devices (examine network-layer headers)</a:t>
            </a:r>
          </a:p>
          <a:p>
            <a:pPr>
              <a:buSzPct val="100000"/>
              <a:buFont typeface="Wingdings" charset="2"/>
              <a:buChar char="§"/>
              <a:defRPr/>
            </a:pPr>
            <a:r>
              <a:rPr lang="en-US" sz="2400" i="1" dirty="0">
                <a:solidFill>
                  <a:srgbClr val="CC0000"/>
                </a:solidFill>
                <a:ea typeface="ＭＳ Ｐゴシック" charset="0"/>
                <a:cs typeface="+mn-cs"/>
              </a:rPr>
              <a:t>switches</a:t>
            </a:r>
            <a:r>
              <a:rPr lang="en-US" sz="2400" i="1" dirty="0">
                <a:ea typeface="ＭＳ Ｐゴシック" charset="0"/>
                <a:cs typeface="+mn-cs"/>
              </a:rPr>
              <a:t>: </a:t>
            </a:r>
            <a:r>
              <a:rPr lang="en-US" sz="2400" dirty="0">
                <a:ea typeface="ＭＳ Ｐゴシック" charset="0"/>
                <a:cs typeface="+mn-cs"/>
              </a:rPr>
              <a:t>link-layer devices (examine link-layer headers)</a:t>
            </a:r>
          </a:p>
          <a:p>
            <a:pPr marL="0" indent="0">
              <a:lnSpc>
                <a:spcPct val="80000"/>
              </a:lnSpc>
              <a:spcBef>
                <a:spcPts val="0"/>
              </a:spcBef>
              <a:buFont typeface="Wingdings" charset="0"/>
              <a:buNone/>
              <a:defRPr/>
            </a:pPr>
            <a:endParaRPr lang="en-US" sz="2400" i="1" dirty="0">
              <a:solidFill>
                <a:srgbClr val="CC0000"/>
              </a:solidFill>
              <a:ea typeface="ＭＳ Ｐゴシック" charset="0"/>
              <a:cs typeface="+mn-cs"/>
            </a:endParaRPr>
          </a:p>
          <a:p>
            <a:pPr marL="0" indent="0">
              <a:lnSpc>
                <a:spcPct val="80000"/>
              </a:lnSpc>
              <a:spcBef>
                <a:spcPts val="0"/>
              </a:spcBef>
              <a:buFont typeface="Wingdings" charset="0"/>
              <a:buNone/>
              <a:defRPr/>
            </a:pPr>
            <a:r>
              <a:rPr lang="en-US" sz="2400" dirty="0">
                <a:solidFill>
                  <a:srgbClr val="000099"/>
                </a:solidFill>
                <a:ea typeface="ＭＳ Ｐゴシック" charset="0"/>
                <a:cs typeface="+mn-cs"/>
              </a:rPr>
              <a:t>both have forwarding tables:</a:t>
            </a:r>
          </a:p>
          <a:p>
            <a:pPr>
              <a:lnSpc>
                <a:spcPct val="80000"/>
              </a:lnSpc>
              <a:buSzPct val="100000"/>
              <a:buFont typeface="Wingdings" charset="2"/>
              <a:buChar char="§"/>
              <a:defRPr/>
            </a:pPr>
            <a:r>
              <a:rPr lang="en-US" sz="2400" i="1" dirty="0">
                <a:solidFill>
                  <a:srgbClr val="CC0000"/>
                </a:solidFill>
                <a:ea typeface="ＭＳ Ｐゴシック" charset="0"/>
                <a:cs typeface="+mn-cs"/>
              </a:rPr>
              <a:t>routers: </a:t>
            </a:r>
            <a:r>
              <a:rPr lang="en-US" sz="2400" dirty="0">
                <a:ea typeface="ＭＳ Ｐゴシック" charset="0"/>
                <a:cs typeface="+mn-cs"/>
              </a:rPr>
              <a:t>compute tables using routing algorithms, IP addresses</a:t>
            </a:r>
          </a:p>
          <a:p>
            <a:pPr>
              <a:lnSpc>
                <a:spcPct val="80000"/>
              </a:lnSpc>
              <a:buSzPct val="100000"/>
              <a:buFont typeface="Wingdings" charset="2"/>
              <a:buChar char="§"/>
              <a:defRPr/>
            </a:pPr>
            <a:r>
              <a:rPr lang="en-US" sz="2400" i="1" dirty="0">
                <a:solidFill>
                  <a:srgbClr val="CC0000"/>
                </a:solidFill>
                <a:ea typeface="ＭＳ Ｐゴシック" charset="0"/>
                <a:cs typeface="+mn-cs"/>
              </a:rPr>
              <a:t>switches: </a:t>
            </a:r>
            <a:r>
              <a:rPr lang="en-US" sz="2400" dirty="0">
                <a:ea typeface="ＭＳ Ｐゴシック" charset="0"/>
                <a:cs typeface="+mn-cs"/>
              </a:rPr>
              <a:t>learn forwarding table using flooding, learning, MAC addresses </a:t>
            </a:r>
          </a:p>
        </p:txBody>
      </p:sp>
      <p:sp>
        <p:nvSpPr>
          <p:cNvPr id="94214" name="Freeform 3">
            <a:extLst>
              <a:ext uri="{FF2B5EF4-FFF2-40B4-BE49-F238E27FC236}">
                <a16:creationId xmlns:a16="http://schemas.microsoft.com/office/drawing/2014/main" id="{C028602F-D49A-4BA2-B62C-B9A5E5E5384A}"/>
              </a:ext>
            </a:extLst>
          </p:cNvPr>
          <p:cNvSpPr>
            <a:spLocks/>
          </p:cNvSpPr>
          <p:nvPr/>
        </p:nvSpPr>
        <p:spPr bwMode="auto">
          <a:xfrm flipH="1">
            <a:off x="6543675" y="2103438"/>
            <a:ext cx="638175" cy="85248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215" name="Freeform 10">
            <a:extLst>
              <a:ext uri="{FF2B5EF4-FFF2-40B4-BE49-F238E27FC236}">
                <a16:creationId xmlns:a16="http://schemas.microsoft.com/office/drawing/2014/main" id="{29BA8BF2-262C-4608-9DF7-BA37E14F542F}"/>
              </a:ext>
            </a:extLst>
          </p:cNvPr>
          <p:cNvSpPr>
            <a:spLocks/>
          </p:cNvSpPr>
          <p:nvPr/>
        </p:nvSpPr>
        <p:spPr bwMode="auto">
          <a:xfrm>
            <a:off x="6530975" y="844550"/>
            <a:ext cx="360363"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216" name="Rectangle 23">
            <a:extLst>
              <a:ext uri="{FF2B5EF4-FFF2-40B4-BE49-F238E27FC236}">
                <a16:creationId xmlns:a16="http://schemas.microsoft.com/office/drawing/2014/main" id="{8CDA2F88-C34C-49DB-86E5-D2429FCBEAEB}"/>
              </a:ext>
            </a:extLst>
          </p:cNvPr>
          <p:cNvSpPr>
            <a:spLocks noChangeArrowheads="1"/>
          </p:cNvSpPr>
          <p:nvPr/>
        </p:nvSpPr>
        <p:spPr bwMode="auto">
          <a:xfrm>
            <a:off x="5307013" y="850900"/>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17" name="Rectangle 24">
            <a:extLst>
              <a:ext uri="{FF2B5EF4-FFF2-40B4-BE49-F238E27FC236}">
                <a16:creationId xmlns:a16="http://schemas.microsoft.com/office/drawing/2014/main" id="{586AC188-CFE3-40C5-A966-D8994BC2BF14}"/>
              </a:ext>
            </a:extLst>
          </p:cNvPr>
          <p:cNvSpPr>
            <a:spLocks noChangeArrowheads="1"/>
          </p:cNvSpPr>
          <p:nvPr/>
        </p:nvSpPr>
        <p:spPr bwMode="auto">
          <a:xfrm>
            <a:off x="5259388" y="9223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18" name="Line 25">
            <a:extLst>
              <a:ext uri="{FF2B5EF4-FFF2-40B4-BE49-F238E27FC236}">
                <a16:creationId xmlns:a16="http://schemas.microsoft.com/office/drawing/2014/main" id="{B815B22B-277E-49F3-BFE7-9B0B36CCE56C}"/>
              </a:ext>
            </a:extLst>
          </p:cNvPr>
          <p:cNvSpPr>
            <a:spLocks noChangeShapeType="1"/>
          </p:cNvSpPr>
          <p:nvPr/>
        </p:nvSpPr>
        <p:spPr bwMode="auto">
          <a:xfrm>
            <a:off x="5259388" y="12398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19" name="Text Box 26">
            <a:extLst>
              <a:ext uri="{FF2B5EF4-FFF2-40B4-BE49-F238E27FC236}">
                <a16:creationId xmlns:a16="http://schemas.microsoft.com/office/drawing/2014/main" id="{FBA523DF-63FF-4642-81B6-D27F5CE182A0}"/>
              </a:ext>
            </a:extLst>
          </p:cNvPr>
          <p:cNvSpPr txBox="1">
            <a:spLocks noChangeArrowheads="1"/>
          </p:cNvSpPr>
          <p:nvPr/>
        </p:nvSpPr>
        <p:spPr bwMode="auto">
          <a:xfrm>
            <a:off x="5216525" y="8890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application</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transport</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network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link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physical</a:t>
            </a:r>
          </a:p>
        </p:txBody>
      </p:sp>
      <p:sp>
        <p:nvSpPr>
          <p:cNvPr id="94220" name="Line 27">
            <a:extLst>
              <a:ext uri="{FF2B5EF4-FFF2-40B4-BE49-F238E27FC236}">
                <a16:creationId xmlns:a16="http://schemas.microsoft.com/office/drawing/2014/main" id="{D5FE58AC-02E2-43C6-9908-790B4594FDD9}"/>
              </a:ext>
            </a:extLst>
          </p:cNvPr>
          <p:cNvSpPr>
            <a:spLocks noChangeShapeType="1"/>
          </p:cNvSpPr>
          <p:nvPr/>
        </p:nvSpPr>
        <p:spPr bwMode="auto">
          <a:xfrm>
            <a:off x="5267325" y="15605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21" name="Line 28">
            <a:extLst>
              <a:ext uri="{FF2B5EF4-FFF2-40B4-BE49-F238E27FC236}">
                <a16:creationId xmlns:a16="http://schemas.microsoft.com/office/drawing/2014/main" id="{C771B650-E578-4940-9952-A49DB470332D}"/>
              </a:ext>
            </a:extLst>
          </p:cNvPr>
          <p:cNvSpPr>
            <a:spLocks noChangeShapeType="1"/>
          </p:cNvSpPr>
          <p:nvPr/>
        </p:nvSpPr>
        <p:spPr bwMode="auto">
          <a:xfrm>
            <a:off x="5272088" y="18415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22" name="Line 29">
            <a:extLst>
              <a:ext uri="{FF2B5EF4-FFF2-40B4-BE49-F238E27FC236}">
                <a16:creationId xmlns:a16="http://schemas.microsoft.com/office/drawing/2014/main" id="{A58E21B6-429E-4AF5-8CDF-B8141D22E296}"/>
              </a:ext>
            </a:extLst>
          </p:cNvPr>
          <p:cNvSpPr>
            <a:spLocks noChangeShapeType="1"/>
          </p:cNvSpPr>
          <p:nvPr/>
        </p:nvSpPr>
        <p:spPr bwMode="auto">
          <a:xfrm>
            <a:off x="5272088" y="21177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94223" name="Group 88">
            <a:extLst>
              <a:ext uri="{FF2B5EF4-FFF2-40B4-BE49-F238E27FC236}">
                <a16:creationId xmlns:a16="http://schemas.microsoft.com/office/drawing/2014/main" id="{DF1BA162-02D7-48A2-A3FB-3772710F23BF}"/>
              </a:ext>
            </a:extLst>
          </p:cNvPr>
          <p:cNvGrpSpPr>
            <a:grpSpLocks/>
          </p:cNvGrpSpPr>
          <p:nvPr/>
        </p:nvGrpSpPr>
        <p:grpSpPr bwMode="auto">
          <a:xfrm>
            <a:off x="6716713" y="3525838"/>
            <a:ext cx="1387475" cy="1035050"/>
            <a:chOff x="3601" y="168"/>
            <a:chExt cx="874" cy="652"/>
          </a:xfrm>
        </p:grpSpPr>
        <p:sp>
          <p:nvSpPr>
            <p:cNvPr id="94272" name="Rectangle 89">
              <a:extLst>
                <a:ext uri="{FF2B5EF4-FFF2-40B4-BE49-F238E27FC236}">
                  <a16:creationId xmlns:a16="http://schemas.microsoft.com/office/drawing/2014/main" id="{EB0864D3-CBEC-4030-9AE8-865699D356A5}"/>
                </a:ext>
              </a:extLst>
            </p:cNvPr>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73" name="Rectangle 90">
              <a:extLst>
                <a:ext uri="{FF2B5EF4-FFF2-40B4-BE49-F238E27FC236}">
                  <a16:creationId xmlns:a16="http://schemas.microsoft.com/office/drawing/2014/main" id="{9785BA3D-D7DE-40BA-A359-8730601FFBA6}"/>
                </a:ext>
              </a:extLst>
            </p:cNvPr>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74" name="Line 91">
              <a:extLst>
                <a:ext uri="{FF2B5EF4-FFF2-40B4-BE49-F238E27FC236}">
                  <a16:creationId xmlns:a16="http://schemas.microsoft.com/office/drawing/2014/main" id="{54B4AE3D-6632-4D27-ADDF-6CDAEBF7F885}"/>
                </a:ext>
              </a:extLst>
            </p:cNvPr>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75" name="Text Box 92">
              <a:extLst>
                <a:ext uri="{FF2B5EF4-FFF2-40B4-BE49-F238E27FC236}">
                  <a16:creationId xmlns:a16="http://schemas.microsoft.com/office/drawing/2014/main" id="{79B23922-49C7-4CF5-9B8F-757E54ABCD0A}"/>
                </a:ext>
              </a:extLst>
            </p:cNvPr>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network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link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physical</a:t>
              </a:r>
            </a:p>
          </p:txBody>
        </p:sp>
        <p:sp>
          <p:nvSpPr>
            <p:cNvPr id="94276" name="Line 93">
              <a:extLst>
                <a:ext uri="{FF2B5EF4-FFF2-40B4-BE49-F238E27FC236}">
                  <a16:creationId xmlns:a16="http://schemas.microsoft.com/office/drawing/2014/main" id="{86DD660D-D29B-4864-ADA7-D02C8AF1EBAA}"/>
                </a:ext>
              </a:extLst>
            </p:cNvPr>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4224" name="Group 94">
            <a:extLst>
              <a:ext uri="{FF2B5EF4-FFF2-40B4-BE49-F238E27FC236}">
                <a16:creationId xmlns:a16="http://schemas.microsoft.com/office/drawing/2014/main" id="{97D6D580-A8E5-4720-9330-C3B41815FC16}"/>
              </a:ext>
            </a:extLst>
          </p:cNvPr>
          <p:cNvGrpSpPr>
            <a:grpSpLocks/>
          </p:cNvGrpSpPr>
          <p:nvPr/>
        </p:nvGrpSpPr>
        <p:grpSpPr bwMode="auto">
          <a:xfrm>
            <a:off x="7054850" y="2100263"/>
            <a:ext cx="1387475" cy="733425"/>
            <a:chOff x="4696" y="597"/>
            <a:chExt cx="874" cy="462"/>
          </a:xfrm>
        </p:grpSpPr>
        <p:sp>
          <p:nvSpPr>
            <p:cNvPr id="94268" name="Rectangle 95">
              <a:extLst>
                <a:ext uri="{FF2B5EF4-FFF2-40B4-BE49-F238E27FC236}">
                  <a16:creationId xmlns:a16="http://schemas.microsoft.com/office/drawing/2014/main" id="{1568E578-434C-4461-ADA5-26D31E2D6123}"/>
                </a:ext>
              </a:extLst>
            </p:cNvPr>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69" name="Rectangle 96">
              <a:extLst>
                <a:ext uri="{FF2B5EF4-FFF2-40B4-BE49-F238E27FC236}">
                  <a16:creationId xmlns:a16="http://schemas.microsoft.com/office/drawing/2014/main" id="{8CC2D6E7-EF04-48EA-BC9E-2C326B13D0BE}"/>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70" name="Line 97">
              <a:extLst>
                <a:ext uri="{FF2B5EF4-FFF2-40B4-BE49-F238E27FC236}">
                  <a16:creationId xmlns:a16="http://schemas.microsoft.com/office/drawing/2014/main" id="{7058FE10-0B93-4431-B3FB-D433827A83BE}"/>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71" name="Text Box 98">
              <a:extLst>
                <a:ext uri="{FF2B5EF4-FFF2-40B4-BE49-F238E27FC236}">
                  <a16:creationId xmlns:a16="http://schemas.microsoft.com/office/drawing/2014/main" id="{B1F9B136-7CEB-4209-82C6-3AAFE8950972}"/>
                </a:ext>
              </a:extLst>
            </p:cNvPr>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link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physical</a:t>
              </a:r>
            </a:p>
          </p:txBody>
        </p:sp>
      </p:grpSp>
      <p:sp>
        <p:nvSpPr>
          <p:cNvPr id="94225" name="Text Box 167">
            <a:extLst>
              <a:ext uri="{FF2B5EF4-FFF2-40B4-BE49-F238E27FC236}">
                <a16:creationId xmlns:a16="http://schemas.microsoft.com/office/drawing/2014/main" id="{A89B9364-8EFD-4D7E-9BEC-A420FBAF323A}"/>
              </a:ext>
            </a:extLst>
          </p:cNvPr>
          <p:cNvSpPr txBox="1">
            <a:spLocks noChangeArrowheads="1"/>
          </p:cNvSpPr>
          <p:nvPr/>
        </p:nvSpPr>
        <p:spPr bwMode="auto">
          <a:xfrm>
            <a:off x="5854700" y="300355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b="1" i="0">
                <a:solidFill>
                  <a:srgbClr val="000000"/>
                </a:solidFill>
                <a:latin typeface="Arial" panose="020B0604020202020204" pitchFamily="34" charset="0"/>
                <a:cs typeface="Arial" panose="020B0604020202020204" pitchFamily="34" charset="0"/>
              </a:rPr>
              <a:t>switch</a:t>
            </a:r>
          </a:p>
        </p:txBody>
      </p:sp>
      <p:grpSp>
        <p:nvGrpSpPr>
          <p:cNvPr id="94226" name="Group 39">
            <a:extLst>
              <a:ext uri="{FF2B5EF4-FFF2-40B4-BE49-F238E27FC236}">
                <a16:creationId xmlns:a16="http://schemas.microsoft.com/office/drawing/2014/main" id="{4DC21E84-A07D-4E5E-B58D-129D04BF203C}"/>
              </a:ext>
            </a:extLst>
          </p:cNvPr>
          <p:cNvGrpSpPr>
            <a:grpSpLocks/>
          </p:cNvGrpSpPr>
          <p:nvPr/>
        </p:nvGrpSpPr>
        <p:grpSpPr bwMode="auto">
          <a:xfrm>
            <a:off x="4408488" y="1562100"/>
            <a:ext cx="962025" cy="304800"/>
            <a:chOff x="1070" y="918"/>
            <a:chExt cx="606" cy="192"/>
          </a:xfrm>
        </p:grpSpPr>
        <p:sp>
          <p:nvSpPr>
            <p:cNvPr id="94266" name="Rectangle 40">
              <a:extLst>
                <a:ext uri="{FF2B5EF4-FFF2-40B4-BE49-F238E27FC236}">
                  <a16:creationId xmlns:a16="http://schemas.microsoft.com/office/drawing/2014/main" id="{C11099F0-B808-496B-97CB-C2CF67D186A8}"/>
                </a:ext>
              </a:extLst>
            </p:cNvPr>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CC0000"/>
                </a:solidFill>
                <a:latin typeface="Arial" panose="020B0604020202020204" pitchFamily="34" charset="0"/>
                <a:cs typeface="Arial" panose="020B0604020202020204" pitchFamily="34" charset="0"/>
              </a:endParaRPr>
            </a:p>
          </p:txBody>
        </p:sp>
        <p:sp>
          <p:nvSpPr>
            <p:cNvPr id="94267" name="Text Box 4">
              <a:extLst>
                <a:ext uri="{FF2B5EF4-FFF2-40B4-BE49-F238E27FC236}">
                  <a16:creationId xmlns:a16="http://schemas.microsoft.com/office/drawing/2014/main" id="{1CC87745-EC01-4989-8681-B99686B097C4}"/>
                </a:ext>
              </a:extLst>
            </p:cNvPr>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solidFill>
                    <a:srgbClr val="CC0000"/>
                  </a:solidFill>
                  <a:latin typeface="Arial" panose="020B0604020202020204" pitchFamily="34" charset="0"/>
                  <a:cs typeface="Arial" panose="020B0604020202020204" pitchFamily="34" charset="0"/>
                </a:rPr>
                <a:t>datagram</a:t>
              </a:r>
            </a:p>
          </p:txBody>
        </p:sp>
      </p:grpSp>
      <p:sp>
        <p:nvSpPr>
          <p:cNvPr id="94227" name="Rectangle 57">
            <a:extLst>
              <a:ext uri="{FF2B5EF4-FFF2-40B4-BE49-F238E27FC236}">
                <a16:creationId xmlns:a16="http://schemas.microsoft.com/office/drawing/2014/main" id="{036A5B3E-C995-4F1D-885C-446C9EE6D31E}"/>
              </a:ext>
            </a:extLst>
          </p:cNvPr>
          <p:cNvSpPr>
            <a:spLocks noChangeArrowheads="1"/>
          </p:cNvSpPr>
          <p:nvPr/>
        </p:nvSpPr>
        <p:spPr bwMode="auto">
          <a:xfrm>
            <a:off x="5208588" y="4594225"/>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28" name="Rectangle 58">
            <a:extLst>
              <a:ext uri="{FF2B5EF4-FFF2-40B4-BE49-F238E27FC236}">
                <a16:creationId xmlns:a16="http://schemas.microsoft.com/office/drawing/2014/main" id="{A2E71587-9AFD-45B2-A0E9-D9521F177689}"/>
              </a:ext>
            </a:extLst>
          </p:cNvPr>
          <p:cNvSpPr>
            <a:spLocks noChangeArrowheads="1"/>
          </p:cNvSpPr>
          <p:nvPr/>
        </p:nvSpPr>
        <p:spPr bwMode="auto">
          <a:xfrm>
            <a:off x="5160963" y="4665663"/>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29" name="Line 59">
            <a:extLst>
              <a:ext uri="{FF2B5EF4-FFF2-40B4-BE49-F238E27FC236}">
                <a16:creationId xmlns:a16="http://schemas.microsoft.com/office/drawing/2014/main" id="{A18C4F03-4F5F-4DF3-AAEF-AEF5DE5AEEDD}"/>
              </a:ext>
            </a:extLst>
          </p:cNvPr>
          <p:cNvSpPr>
            <a:spLocks noChangeShapeType="1"/>
          </p:cNvSpPr>
          <p:nvPr/>
        </p:nvSpPr>
        <p:spPr bwMode="auto">
          <a:xfrm>
            <a:off x="5160963" y="49831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30" name="Text Box 60">
            <a:extLst>
              <a:ext uri="{FF2B5EF4-FFF2-40B4-BE49-F238E27FC236}">
                <a16:creationId xmlns:a16="http://schemas.microsoft.com/office/drawing/2014/main" id="{0D6A8A21-9F18-44CA-A3E9-005DBEAE2ECE}"/>
              </a:ext>
            </a:extLst>
          </p:cNvPr>
          <p:cNvSpPr txBox="1">
            <a:spLocks noChangeArrowheads="1"/>
          </p:cNvSpPr>
          <p:nvPr/>
        </p:nvSpPr>
        <p:spPr bwMode="auto">
          <a:xfrm>
            <a:off x="5118100" y="4632325"/>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application</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transport</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network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link</a:t>
            </a:r>
          </a:p>
          <a:p>
            <a:pPr algn="ctr">
              <a:lnSpc>
                <a:spcPct val="11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physical</a:t>
            </a:r>
          </a:p>
        </p:txBody>
      </p:sp>
      <p:sp>
        <p:nvSpPr>
          <p:cNvPr id="94231" name="Line 61">
            <a:extLst>
              <a:ext uri="{FF2B5EF4-FFF2-40B4-BE49-F238E27FC236}">
                <a16:creationId xmlns:a16="http://schemas.microsoft.com/office/drawing/2014/main" id="{D52A0D7A-04C9-4E3B-9C1E-6F3AA9EB981D}"/>
              </a:ext>
            </a:extLst>
          </p:cNvPr>
          <p:cNvSpPr>
            <a:spLocks noChangeShapeType="1"/>
          </p:cNvSpPr>
          <p:nvPr/>
        </p:nvSpPr>
        <p:spPr bwMode="auto">
          <a:xfrm>
            <a:off x="5168900" y="53038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32" name="Line 62">
            <a:extLst>
              <a:ext uri="{FF2B5EF4-FFF2-40B4-BE49-F238E27FC236}">
                <a16:creationId xmlns:a16="http://schemas.microsoft.com/office/drawing/2014/main" id="{771E8E8B-A860-4836-A17F-4D78AD978750}"/>
              </a:ext>
            </a:extLst>
          </p:cNvPr>
          <p:cNvSpPr>
            <a:spLocks noChangeShapeType="1"/>
          </p:cNvSpPr>
          <p:nvPr/>
        </p:nvSpPr>
        <p:spPr bwMode="auto">
          <a:xfrm>
            <a:off x="5173663" y="55848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33" name="Line 63">
            <a:extLst>
              <a:ext uri="{FF2B5EF4-FFF2-40B4-BE49-F238E27FC236}">
                <a16:creationId xmlns:a16="http://schemas.microsoft.com/office/drawing/2014/main" id="{7ADD818E-99A1-4841-A20F-F61BBE3008A2}"/>
              </a:ext>
            </a:extLst>
          </p:cNvPr>
          <p:cNvSpPr>
            <a:spLocks noChangeShapeType="1"/>
          </p:cNvSpPr>
          <p:nvPr/>
        </p:nvSpPr>
        <p:spPr bwMode="auto">
          <a:xfrm>
            <a:off x="5173663" y="58610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34" name="Freeform 49">
            <a:extLst>
              <a:ext uri="{FF2B5EF4-FFF2-40B4-BE49-F238E27FC236}">
                <a16:creationId xmlns:a16="http://schemas.microsoft.com/office/drawing/2014/main" id="{0ADBA3FC-EF26-40DC-9022-B10196D5A90E}"/>
              </a:ext>
            </a:extLst>
          </p:cNvPr>
          <p:cNvSpPr>
            <a:spLocks/>
          </p:cNvSpPr>
          <p:nvPr/>
        </p:nvSpPr>
        <p:spPr bwMode="auto">
          <a:xfrm>
            <a:off x="6472238" y="4600575"/>
            <a:ext cx="381000" cy="1857375"/>
          </a:xfrm>
          <a:custGeom>
            <a:avLst/>
            <a:gdLst>
              <a:gd name="T0" fmla="*/ 0 w 240"/>
              <a:gd name="T1" fmla="*/ 2147483646 h 1170"/>
              <a:gd name="T2" fmla="*/ 2147483646 w 240"/>
              <a:gd name="T3" fmla="*/ 0 h 1170"/>
              <a:gd name="T4" fmla="*/ 2147483646 w 240"/>
              <a:gd name="T5" fmla="*/ 2147483646 h 1170"/>
              <a:gd name="T6" fmla="*/ 2147483646 w 240"/>
              <a:gd name="T7" fmla="*/ 2147483646 h 1170"/>
              <a:gd name="T8" fmla="*/ 0 w 240"/>
              <a:gd name="T9" fmla="*/ 2147483646 h 1170"/>
              <a:gd name="T10" fmla="*/ 0 60000 65536"/>
              <a:gd name="T11" fmla="*/ 0 60000 65536"/>
              <a:gd name="T12" fmla="*/ 0 60000 65536"/>
              <a:gd name="T13" fmla="*/ 0 60000 65536"/>
              <a:gd name="T14" fmla="*/ 0 60000 65536"/>
              <a:gd name="T15" fmla="*/ 0 w 240"/>
              <a:gd name="T16" fmla="*/ 0 h 1170"/>
              <a:gd name="T17" fmla="*/ 240 w 240"/>
              <a:gd name="T18" fmla="*/ 1170 h 1170"/>
            </a:gdLst>
            <a:ahLst/>
            <a:cxnLst>
              <a:cxn ang="T10">
                <a:pos x="T0" y="T1"/>
              </a:cxn>
              <a:cxn ang="T11">
                <a:pos x="T2" y="T3"/>
              </a:cxn>
              <a:cxn ang="T12">
                <a:pos x="T4" y="T5"/>
              </a:cxn>
              <a:cxn ang="T13">
                <a:pos x="T6" y="T7"/>
              </a:cxn>
              <a:cxn ang="T14">
                <a:pos x="T8" y="T9"/>
              </a:cxn>
            </a:cxnLst>
            <a:rect l="T15" t="T16" r="T17" b="T18"/>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nvGrpSpPr>
          <p:cNvPr id="94235" name="Group 50">
            <a:extLst>
              <a:ext uri="{FF2B5EF4-FFF2-40B4-BE49-F238E27FC236}">
                <a16:creationId xmlns:a16="http://schemas.microsoft.com/office/drawing/2014/main" id="{D44546BB-6DA6-43C2-9F64-2C55685EAC13}"/>
              </a:ext>
            </a:extLst>
          </p:cNvPr>
          <p:cNvGrpSpPr>
            <a:grpSpLocks/>
          </p:cNvGrpSpPr>
          <p:nvPr/>
        </p:nvGrpSpPr>
        <p:grpSpPr bwMode="auto">
          <a:xfrm>
            <a:off x="4294188" y="1814513"/>
            <a:ext cx="1095375" cy="338137"/>
            <a:chOff x="998" y="1077"/>
            <a:chExt cx="690" cy="213"/>
          </a:xfrm>
        </p:grpSpPr>
        <p:sp>
          <p:nvSpPr>
            <p:cNvPr id="94264" name="Rectangle 51">
              <a:extLst>
                <a:ext uri="{FF2B5EF4-FFF2-40B4-BE49-F238E27FC236}">
                  <a16:creationId xmlns:a16="http://schemas.microsoft.com/office/drawing/2014/main" id="{21737CE9-F7AC-4D8D-B64B-5BAA3322AEF4}"/>
                </a:ext>
              </a:extLst>
            </p:cNvPr>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CC0000"/>
                </a:solidFill>
                <a:latin typeface="Arial" panose="020B0604020202020204" pitchFamily="34" charset="0"/>
                <a:cs typeface="Arial" panose="020B0604020202020204" pitchFamily="34" charset="0"/>
              </a:endParaRPr>
            </a:p>
          </p:txBody>
        </p:sp>
        <p:sp>
          <p:nvSpPr>
            <p:cNvPr id="94265" name="Text Box 7">
              <a:extLst>
                <a:ext uri="{FF2B5EF4-FFF2-40B4-BE49-F238E27FC236}">
                  <a16:creationId xmlns:a16="http://schemas.microsoft.com/office/drawing/2014/main" id="{B8F5BC6E-CF39-4DF1-870C-5F4C5D139AE6}"/>
                </a:ext>
              </a:extLst>
            </p:cNvPr>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CC0000"/>
                  </a:solidFill>
                  <a:latin typeface="Arial" panose="020B0604020202020204" pitchFamily="34" charset="0"/>
                  <a:cs typeface="Arial" panose="020B0604020202020204" pitchFamily="34" charset="0"/>
                </a:rPr>
                <a:t>frame</a:t>
              </a:r>
            </a:p>
          </p:txBody>
        </p:sp>
      </p:grpSp>
      <p:sp>
        <p:nvSpPr>
          <p:cNvPr id="94236" name="Freeform 53">
            <a:extLst>
              <a:ext uri="{FF2B5EF4-FFF2-40B4-BE49-F238E27FC236}">
                <a16:creationId xmlns:a16="http://schemas.microsoft.com/office/drawing/2014/main" id="{E768878A-81C5-4D3B-9957-0051D9EDCF9C}"/>
              </a:ext>
            </a:extLst>
          </p:cNvPr>
          <p:cNvSpPr>
            <a:spLocks/>
          </p:cNvSpPr>
          <p:nvPr/>
        </p:nvSpPr>
        <p:spPr bwMode="auto">
          <a:xfrm>
            <a:off x="5281613" y="723900"/>
            <a:ext cx="2924175" cy="5314950"/>
          </a:xfrm>
          <a:custGeom>
            <a:avLst/>
            <a:gdLst>
              <a:gd name="T0" fmla="*/ 2147483646 w 1842"/>
              <a:gd name="T1" fmla="*/ 0 h 3348"/>
              <a:gd name="T2" fmla="*/ 2147483646 w 1842"/>
              <a:gd name="T3" fmla="*/ 2147483646 h 3348"/>
              <a:gd name="T4" fmla="*/ 2147483646 w 1842"/>
              <a:gd name="T5" fmla="*/ 2147483646 h 3348"/>
              <a:gd name="T6" fmla="*/ 2147483646 w 1842"/>
              <a:gd name="T7" fmla="*/ 2147483646 h 3348"/>
              <a:gd name="T8" fmla="*/ 2147483646 w 1842"/>
              <a:gd name="T9" fmla="*/ 2147483646 h 3348"/>
              <a:gd name="T10" fmla="*/ 2147483646 w 1842"/>
              <a:gd name="T11" fmla="*/ 2147483646 h 3348"/>
              <a:gd name="T12" fmla="*/ 2147483646 w 1842"/>
              <a:gd name="T13" fmla="*/ 2147483646 h 3348"/>
              <a:gd name="T14" fmla="*/ 2147483646 w 1842"/>
              <a:gd name="T15" fmla="*/ 2147483646 h 3348"/>
              <a:gd name="T16" fmla="*/ 2147483646 w 1842"/>
              <a:gd name="T17" fmla="*/ 2147483646 h 3348"/>
              <a:gd name="T18" fmla="*/ 2147483646 w 1842"/>
              <a:gd name="T19" fmla="*/ 2147483646 h 3348"/>
              <a:gd name="T20" fmla="*/ 2147483646 w 1842"/>
              <a:gd name="T21" fmla="*/ 2147483646 h 3348"/>
              <a:gd name="T22" fmla="*/ 2147483646 w 1842"/>
              <a:gd name="T23" fmla="*/ 2147483646 h 3348"/>
              <a:gd name="T24" fmla="*/ 0 w 1842"/>
              <a:gd name="T25" fmla="*/ 2147483646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42"/>
              <a:gd name="T40" fmla="*/ 0 h 3348"/>
              <a:gd name="T41" fmla="*/ 1842 w 1842"/>
              <a:gd name="T42" fmla="*/ 3348 h 33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94237" name="Group 54">
            <a:extLst>
              <a:ext uri="{FF2B5EF4-FFF2-40B4-BE49-F238E27FC236}">
                <a16:creationId xmlns:a16="http://schemas.microsoft.com/office/drawing/2014/main" id="{DFA6B3BD-D37E-43F4-B954-BC087A988354}"/>
              </a:ext>
            </a:extLst>
          </p:cNvPr>
          <p:cNvGrpSpPr>
            <a:grpSpLocks/>
          </p:cNvGrpSpPr>
          <p:nvPr/>
        </p:nvGrpSpPr>
        <p:grpSpPr bwMode="auto">
          <a:xfrm>
            <a:off x="8066088" y="2166938"/>
            <a:ext cx="1095375" cy="338137"/>
            <a:chOff x="998" y="1077"/>
            <a:chExt cx="690" cy="213"/>
          </a:xfrm>
        </p:grpSpPr>
        <p:sp>
          <p:nvSpPr>
            <p:cNvPr id="94262" name="Rectangle 55">
              <a:extLst>
                <a:ext uri="{FF2B5EF4-FFF2-40B4-BE49-F238E27FC236}">
                  <a16:creationId xmlns:a16="http://schemas.microsoft.com/office/drawing/2014/main" id="{70E0791E-FA7E-4F61-A720-A3AC80650B17}"/>
                </a:ext>
              </a:extLst>
            </p:cNvPr>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CC0000"/>
                </a:solidFill>
                <a:latin typeface="Arial" panose="020B0604020202020204" pitchFamily="34" charset="0"/>
                <a:cs typeface="Arial" panose="020B0604020202020204" pitchFamily="34" charset="0"/>
              </a:endParaRPr>
            </a:p>
          </p:txBody>
        </p:sp>
        <p:sp>
          <p:nvSpPr>
            <p:cNvPr id="94263" name="Text Box 7">
              <a:extLst>
                <a:ext uri="{FF2B5EF4-FFF2-40B4-BE49-F238E27FC236}">
                  <a16:creationId xmlns:a16="http://schemas.microsoft.com/office/drawing/2014/main" id="{FDCDFD1B-0FD7-461B-B407-88AD914CA881}"/>
                </a:ext>
              </a:extLst>
            </p:cNvPr>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CC0000"/>
                  </a:solidFill>
                  <a:latin typeface="Arial" panose="020B0604020202020204" pitchFamily="34" charset="0"/>
                  <a:cs typeface="Arial" panose="020B0604020202020204" pitchFamily="34" charset="0"/>
                </a:rPr>
                <a:t>frame</a:t>
              </a:r>
            </a:p>
          </p:txBody>
        </p:sp>
      </p:grpSp>
      <p:grpSp>
        <p:nvGrpSpPr>
          <p:cNvPr id="94238" name="Group 57">
            <a:extLst>
              <a:ext uri="{FF2B5EF4-FFF2-40B4-BE49-F238E27FC236}">
                <a16:creationId xmlns:a16="http://schemas.microsoft.com/office/drawing/2014/main" id="{B8CBC25B-48A5-48AA-9234-67202A34354B}"/>
              </a:ext>
            </a:extLst>
          </p:cNvPr>
          <p:cNvGrpSpPr>
            <a:grpSpLocks/>
          </p:cNvGrpSpPr>
          <p:nvPr/>
        </p:nvGrpSpPr>
        <p:grpSpPr bwMode="auto">
          <a:xfrm>
            <a:off x="7742238" y="3919538"/>
            <a:ext cx="1095375" cy="338137"/>
            <a:chOff x="998" y="1077"/>
            <a:chExt cx="690" cy="213"/>
          </a:xfrm>
        </p:grpSpPr>
        <p:sp>
          <p:nvSpPr>
            <p:cNvPr id="94260" name="Rectangle 58">
              <a:extLst>
                <a:ext uri="{FF2B5EF4-FFF2-40B4-BE49-F238E27FC236}">
                  <a16:creationId xmlns:a16="http://schemas.microsoft.com/office/drawing/2014/main" id="{7FDD7942-7234-4E5E-862E-120515EA0CC3}"/>
                </a:ext>
              </a:extLst>
            </p:cNvPr>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CC0000"/>
                </a:solidFill>
                <a:latin typeface="Arial" panose="020B0604020202020204" pitchFamily="34" charset="0"/>
                <a:cs typeface="Arial" panose="020B0604020202020204" pitchFamily="34" charset="0"/>
              </a:endParaRPr>
            </a:p>
          </p:txBody>
        </p:sp>
        <p:sp>
          <p:nvSpPr>
            <p:cNvPr id="94261" name="Text Box 7">
              <a:extLst>
                <a:ext uri="{FF2B5EF4-FFF2-40B4-BE49-F238E27FC236}">
                  <a16:creationId xmlns:a16="http://schemas.microsoft.com/office/drawing/2014/main" id="{75BC2280-4EF9-4307-B900-90BD8AB85867}"/>
                </a:ext>
              </a:extLst>
            </p:cNvPr>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i="0">
                  <a:solidFill>
                    <a:srgbClr val="CC0000"/>
                  </a:solidFill>
                  <a:latin typeface="Arial" panose="020B0604020202020204" pitchFamily="34" charset="0"/>
                  <a:cs typeface="Arial" panose="020B0604020202020204" pitchFamily="34" charset="0"/>
                </a:rPr>
                <a:t>frame</a:t>
              </a:r>
            </a:p>
          </p:txBody>
        </p:sp>
      </p:grpSp>
      <p:grpSp>
        <p:nvGrpSpPr>
          <p:cNvPr id="94239" name="Group 60">
            <a:extLst>
              <a:ext uri="{FF2B5EF4-FFF2-40B4-BE49-F238E27FC236}">
                <a16:creationId xmlns:a16="http://schemas.microsoft.com/office/drawing/2014/main" id="{7AB2F6DF-387B-4623-9434-481F729B6B3C}"/>
              </a:ext>
            </a:extLst>
          </p:cNvPr>
          <p:cNvGrpSpPr>
            <a:grpSpLocks/>
          </p:cNvGrpSpPr>
          <p:nvPr/>
        </p:nvGrpSpPr>
        <p:grpSpPr bwMode="auto">
          <a:xfrm>
            <a:off x="7808913" y="3638550"/>
            <a:ext cx="962025" cy="304800"/>
            <a:chOff x="1070" y="918"/>
            <a:chExt cx="606" cy="192"/>
          </a:xfrm>
        </p:grpSpPr>
        <p:sp>
          <p:nvSpPr>
            <p:cNvPr id="94258" name="Rectangle 61">
              <a:extLst>
                <a:ext uri="{FF2B5EF4-FFF2-40B4-BE49-F238E27FC236}">
                  <a16:creationId xmlns:a16="http://schemas.microsoft.com/office/drawing/2014/main" id="{5A0FE28A-FCBC-4EF7-8FFC-4B51FA856FC5}"/>
                </a:ext>
              </a:extLst>
            </p:cNvPr>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CC0000"/>
                </a:solidFill>
                <a:latin typeface="Arial" panose="020B0604020202020204" pitchFamily="34" charset="0"/>
                <a:cs typeface="Arial" panose="020B0604020202020204" pitchFamily="34" charset="0"/>
              </a:endParaRPr>
            </a:p>
          </p:txBody>
        </p:sp>
        <p:sp>
          <p:nvSpPr>
            <p:cNvPr id="94259" name="Text Box 4">
              <a:extLst>
                <a:ext uri="{FF2B5EF4-FFF2-40B4-BE49-F238E27FC236}">
                  <a16:creationId xmlns:a16="http://schemas.microsoft.com/office/drawing/2014/main" id="{7248934E-55A8-45B0-88A2-5A24E8BB75AF}"/>
                </a:ext>
              </a:extLst>
            </p:cNvPr>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solidFill>
                    <a:srgbClr val="CC0000"/>
                  </a:solidFill>
                  <a:latin typeface="Arial" panose="020B0604020202020204" pitchFamily="34" charset="0"/>
                  <a:cs typeface="Arial" panose="020B0604020202020204" pitchFamily="34" charset="0"/>
                </a:rPr>
                <a:t>datagram</a:t>
              </a:r>
            </a:p>
          </p:txBody>
        </p:sp>
      </p:grpSp>
      <p:sp>
        <p:nvSpPr>
          <p:cNvPr id="94240" name="Freeform 63">
            <a:extLst>
              <a:ext uri="{FF2B5EF4-FFF2-40B4-BE49-F238E27FC236}">
                <a16:creationId xmlns:a16="http://schemas.microsoft.com/office/drawing/2014/main" id="{7506E5D9-1D74-4773-97B1-13359111C197}"/>
              </a:ext>
            </a:extLst>
          </p:cNvPr>
          <p:cNvSpPr>
            <a:spLocks/>
          </p:cNvSpPr>
          <p:nvPr/>
        </p:nvSpPr>
        <p:spPr bwMode="auto">
          <a:xfrm>
            <a:off x="6424613" y="3533775"/>
            <a:ext cx="361950" cy="923925"/>
          </a:xfrm>
          <a:custGeom>
            <a:avLst/>
            <a:gdLst>
              <a:gd name="T0" fmla="*/ 2147483646 w 228"/>
              <a:gd name="T1" fmla="*/ 0 h 582"/>
              <a:gd name="T2" fmla="*/ 2147483646 w 228"/>
              <a:gd name="T3" fmla="*/ 2147483646 h 582"/>
              <a:gd name="T4" fmla="*/ 2147483646 w 228"/>
              <a:gd name="T5" fmla="*/ 2147483646 h 582"/>
              <a:gd name="T6" fmla="*/ 0 w 228"/>
              <a:gd name="T7" fmla="*/ 2147483646 h 582"/>
              <a:gd name="T8" fmla="*/ 2147483646 w 228"/>
              <a:gd name="T9" fmla="*/ 0 h 582"/>
              <a:gd name="T10" fmla="*/ 0 60000 65536"/>
              <a:gd name="T11" fmla="*/ 0 60000 65536"/>
              <a:gd name="T12" fmla="*/ 0 60000 65536"/>
              <a:gd name="T13" fmla="*/ 0 60000 65536"/>
              <a:gd name="T14" fmla="*/ 0 60000 65536"/>
              <a:gd name="T15" fmla="*/ 0 w 228"/>
              <a:gd name="T16" fmla="*/ 0 h 582"/>
              <a:gd name="T17" fmla="*/ 228 w 228"/>
              <a:gd name="T18" fmla="*/ 582 h 582"/>
            </a:gdLst>
            <a:ahLst/>
            <a:cxnLst>
              <a:cxn ang="T10">
                <a:pos x="T0" y="T1"/>
              </a:cxn>
              <a:cxn ang="T11">
                <a:pos x="T2" y="T3"/>
              </a:cxn>
              <a:cxn ang="T12">
                <a:pos x="T4" y="T5"/>
              </a:cxn>
              <a:cxn ang="T13">
                <a:pos x="T6" y="T7"/>
              </a:cxn>
              <a:cxn ang="T14">
                <a:pos x="T8" y="T9"/>
              </a:cxn>
            </a:cxnLst>
            <a:rect l="T15" t="T16" r="T17" b="T18"/>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nvGrpSpPr>
          <p:cNvPr id="94241" name="Group 44">
            <a:extLst>
              <a:ext uri="{FF2B5EF4-FFF2-40B4-BE49-F238E27FC236}">
                <a16:creationId xmlns:a16="http://schemas.microsoft.com/office/drawing/2014/main" id="{65E6C796-F5BB-4D58-A175-43ECBEC70F0E}"/>
              </a:ext>
            </a:extLst>
          </p:cNvPr>
          <p:cNvGrpSpPr>
            <a:grpSpLocks/>
          </p:cNvGrpSpPr>
          <p:nvPr/>
        </p:nvGrpSpPr>
        <p:grpSpPr bwMode="auto">
          <a:xfrm>
            <a:off x="6481763" y="1347788"/>
            <a:ext cx="762000" cy="693737"/>
            <a:chOff x="-44" y="1473"/>
            <a:chExt cx="981" cy="1105"/>
          </a:xfrm>
        </p:grpSpPr>
        <p:pic>
          <p:nvPicPr>
            <p:cNvPr id="94256" name="Picture 45" descr="desktop_computer_stylized_medium">
              <a:extLst>
                <a:ext uri="{FF2B5EF4-FFF2-40B4-BE49-F238E27FC236}">
                  <a16:creationId xmlns:a16="http://schemas.microsoft.com/office/drawing/2014/main" id="{8B790A05-F969-4B0B-AD3B-307F1207B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7" name="Freeform 46">
              <a:extLst>
                <a:ext uri="{FF2B5EF4-FFF2-40B4-BE49-F238E27FC236}">
                  <a16:creationId xmlns:a16="http://schemas.microsoft.com/office/drawing/2014/main" id="{47D73622-9BD9-47F0-A4CD-5D4537D4B1C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4242" name="Group 44">
            <a:extLst>
              <a:ext uri="{FF2B5EF4-FFF2-40B4-BE49-F238E27FC236}">
                <a16:creationId xmlns:a16="http://schemas.microsoft.com/office/drawing/2014/main" id="{41D63B2D-F163-4CF4-8917-0066F2B95B18}"/>
              </a:ext>
            </a:extLst>
          </p:cNvPr>
          <p:cNvGrpSpPr>
            <a:grpSpLocks/>
          </p:cNvGrpSpPr>
          <p:nvPr/>
        </p:nvGrpSpPr>
        <p:grpSpPr bwMode="auto">
          <a:xfrm>
            <a:off x="6461125" y="6002338"/>
            <a:ext cx="762000" cy="693737"/>
            <a:chOff x="-44" y="1473"/>
            <a:chExt cx="981" cy="1105"/>
          </a:xfrm>
        </p:grpSpPr>
        <p:pic>
          <p:nvPicPr>
            <p:cNvPr id="94254" name="Picture 45" descr="desktop_computer_stylized_medium">
              <a:extLst>
                <a:ext uri="{FF2B5EF4-FFF2-40B4-BE49-F238E27FC236}">
                  <a16:creationId xmlns:a16="http://schemas.microsoft.com/office/drawing/2014/main" id="{241B9343-9059-4EDB-9C92-FC118422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5" name="Freeform 46">
              <a:extLst>
                <a:ext uri="{FF2B5EF4-FFF2-40B4-BE49-F238E27FC236}">
                  <a16:creationId xmlns:a16="http://schemas.microsoft.com/office/drawing/2014/main" id="{C4DE06E3-A838-4DFD-AD87-E983B955FE8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4243" name="Picture 3">
            <a:extLst>
              <a:ext uri="{FF2B5EF4-FFF2-40B4-BE49-F238E27FC236}">
                <a16:creationId xmlns:a16="http://schemas.microsoft.com/office/drawing/2014/main" id="{3DAF7D78-E425-4EC8-B8CF-3D0D7023B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671763"/>
            <a:ext cx="8778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44" name="Group 1108">
            <a:extLst>
              <a:ext uri="{FF2B5EF4-FFF2-40B4-BE49-F238E27FC236}">
                <a16:creationId xmlns:a16="http://schemas.microsoft.com/office/drawing/2014/main" id="{E350CB3A-38F1-464F-AB09-A48F2FED3487}"/>
              </a:ext>
            </a:extLst>
          </p:cNvPr>
          <p:cNvGrpSpPr>
            <a:grpSpLocks/>
          </p:cNvGrpSpPr>
          <p:nvPr/>
        </p:nvGrpSpPr>
        <p:grpSpPr bwMode="auto">
          <a:xfrm>
            <a:off x="5881688" y="3852863"/>
            <a:ext cx="812800" cy="360362"/>
            <a:chOff x="2356" y="1300"/>
            <a:chExt cx="555" cy="194"/>
          </a:xfrm>
        </p:grpSpPr>
        <p:sp>
          <p:nvSpPr>
            <p:cNvPr id="94246" name="Oval 407">
              <a:extLst>
                <a:ext uri="{FF2B5EF4-FFF2-40B4-BE49-F238E27FC236}">
                  <a16:creationId xmlns:a16="http://schemas.microsoft.com/office/drawing/2014/main" id="{933828FA-16A1-4081-84BE-7F6FB1BD53D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47" name="Rectangle 410">
              <a:extLst>
                <a:ext uri="{FF2B5EF4-FFF2-40B4-BE49-F238E27FC236}">
                  <a16:creationId xmlns:a16="http://schemas.microsoft.com/office/drawing/2014/main" id="{548D86C9-0B96-4E30-98A1-1D655C79063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4248" name="Oval 411">
              <a:extLst>
                <a:ext uri="{FF2B5EF4-FFF2-40B4-BE49-F238E27FC236}">
                  <a16:creationId xmlns:a16="http://schemas.microsoft.com/office/drawing/2014/main" id="{CF594A60-A1C9-4B95-AB78-F9E822D452D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grpSp>
          <p:nvGrpSpPr>
            <p:cNvPr id="94249" name="Group 1112">
              <a:extLst>
                <a:ext uri="{FF2B5EF4-FFF2-40B4-BE49-F238E27FC236}">
                  <a16:creationId xmlns:a16="http://schemas.microsoft.com/office/drawing/2014/main" id="{E63078F1-7588-43ED-A702-14F53B9D09E6}"/>
                </a:ext>
              </a:extLst>
            </p:cNvPr>
            <p:cNvGrpSpPr>
              <a:grpSpLocks/>
            </p:cNvGrpSpPr>
            <p:nvPr/>
          </p:nvGrpSpPr>
          <p:grpSpPr bwMode="auto">
            <a:xfrm>
              <a:off x="2468" y="1332"/>
              <a:ext cx="310" cy="60"/>
              <a:chOff x="2468" y="1332"/>
              <a:chExt cx="310" cy="60"/>
            </a:xfrm>
          </p:grpSpPr>
          <p:sp>
            <p:nvSpPr>
              <p:cNvPr id="94252" name="Freeform 1113">
                <a:extLst>
                  <a:ext uri="{FF2B5EF4-FFF2-40B4-BE49-F238E27FC236}">
                    <a16:creationId xmlns:a16="http://schemas.microsoft.com/office/drawing/2014/main" id="{968349DD-DD98-4484-9A1E-2F60E59C397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253" name="Freeform 1114">
                <a:extLst>
                  <a:ext uri="{FF2B5EF4-FFF2-40B4-BE49-F238E27FC236}">
                    <a16:creationId xmlns:a16="http://schemas.microsoft.com/office/drawing/2014/main" id="{7FDF41F4-0AF9-40A5-A42E-68B016FE73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4250" name="Line 1115">
              <a:extLst>
                <a:ext uri="{FF2B5EF4-FFF2-40B4-BE49-F238E27FC236}">
                  <a16:creationId xmlns:a16="http://schemas.microsoft.com/office/drawing/2014/main" id="{1B0D6B64-5072-4127-AB35-D7CC28C23402}"/>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51" name="Line 1116">
              <a:extLst>
                <a:ext uri="{FF2B5EF4-FFF2-40B4-BE49-F238E27FC236}">
                  <a16:creationId xmlns:a16="http://schemas.microsoft.com/office/drawing/2014/main" id="{1BA048AA-69A8-45CD-911B-38543E59A025}"/>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94245" name="Picture 23" descr="underline_base">
            <a:extLst>
              <a:ext uri="{FF2B5EF4-FFF2-40B4-BE49-F238E27FC236}">
                <a16:creationId xmlns:a16="http://schemas.microsoft.com/office/drawing/2014/main" id="{36CE16D2-E1D0-482A-9D9C-5E254107612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8" y="8477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86">
            <a:extLst>
              <a:ext uri="{FF2B5EF4-FFF2-40B4-BE49-F238E27FC236}">
                <a16:creationId xmlns:a16="http://schemas.microsoft.com/office/drawing/2014/main" id="{DAF11C0A-F2DE-4228-99E1-5B37CBF66A92}"/>
              </a:ext>
            </a:extLst>
          </p:cNvPr>
          <p:cNvGrpSpPr>
            <a:grpSpLocks/>
          </p:cNvGrpSpPr>
          <p:nvPr/>
        </p:nvGrpSpPr>
        <p:grpSpPr bwMode="auto">
          <a:xfrm>
            <a:off x="431800" y="1570038"/>
            <a:ext cx="4313238" cy="2789237"/>
            <a:chOff x="603606" y="1821224"/>
            <a:chExt cx="7473718" cy="4320390"/>
          </a:xfrm>
        </p:grpSpPr>
        <p:sp>
          <p:nvSpPr>
            <p:cNvPr id="96267" name="Freeform 81">
              <a:extLst>
                <a:ext uri="{FF2B5EF4-FFF2-40B4-BE49-F238E27FC236}">
                  <a16:creationId xmlns:a16="http://schemas.microsoft.com/office/drawing/2014/main" id="{B52F3973-1086-426A-B9A4-91ACCDF6D432}"/>
                </a:ext>
              </a:extLst>
            </p:cNvPr>
            <p:cNvSpPr>
              <a:spLocks/>
            </p:cNvSpPr>
            <p:nvPr/>
          </p:nvSpPr>
          <p:spPr bwMode="auto">
            <a:xfrm rot="5400000">
              <a:off x="2180270" y="244560"/>
              <a:ext cx="4320390" cy="7473718"/>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00"/>
                <a:gd name="T37" fmla="*/ 0 h 9831"/>
                <a:gd name="T38" fmla="*/ 10000 w 10000"/>
                <a:gd name="T39" fmla="*/ 9831 h 98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6268" name="Line 33">
              <a:extLst>
                <a:ext uri="{FF2B5EF4-FFF2-40B4-BE49-F238E27FC236}">
                  <a16:creationId xmlns:a16="http://schemas.microsoft.com/office/drawing/2014/main" id="{1A1BA601-05F2-41D6-935D-109C8FA0B0C2}"/>
                </a:ext>
              </a:extLst>
            </p:cNvPr>
            <p:cNvSpPr>
              <a:spLocks noChangeShapeType="1"/>
            </p:cNvSpPr>
            <p:nvPr/>
          </p:nvSpPr>
          <p:spPr bwMode="auto">
            <a:xfrm flipH="1">
              <a:off x="2152264" y="3387580"/>
              <a:ext cx="2046539" cy="1416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69" name="Line 34">
              <a:extLst>
                <a:ext uri="{FF2B5EF4-FFF2-40B4-BE49-F238E27FC236}">
                  <a16:creationId xmlns:a16="http://schemas.microsoft.com/office/drawing/2014/main" id="{08D45AA1-60B7-4714-9370-C388776351EC}"/>
                </a:ext>
              </a:extLst>
            </p:cNvPr>
            <p:cNvSpPr>
              <a:spLocks noChangeShapeType="1"/>
            </p:cNvSpPr>
            <p:nvPr/>
          </p:nvSpPr>
          <p:spPr bwMode="auto">
            <a:xfrm>
              <a:off x="4391354" y="3375286"/>
              <a:ext cx="0" cy="14655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0" name="Line 35">
              <a:extLst>
                <a:ext uri="{FF2B5EF4-FFF2-40B4-BE49-F238E27FC236}">
                  <a16:creationId xmlns:a16="http://schemas.microsoft.com/office/drawing/2014/main" id="{C1C2F364-4B7C-438A-8793-BB2414C1C1B6}"/>
                </a:ext>
              </a:extLst>
            </p:cNvPr>
            <p:cNvSpPr>
              <a:spLocks noChangeShapeType="1"/>
            </p:cNvSpPr>
            <p:nvPr/>
          </p:nvSpPr>
          <p:spPr bwMode="auto">
            <a:xfrm flipH="1" flipV="1">
              <a:off x="4583905" y="3308893"/>
              <a:ext cx="1842985" cy="1622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1" name="Line 59">
              <a:extLst>
                <a:ext uri="{FF2B5EF4-FFF2-40B4-BE49-F238E27FC236}">
                  <a16:creationId xmlns:a16="http://schemas.microsoft.com/office/drawing/2014/main" id="{3F897343-87A6-47C5-BDC0-5C2EA119A62F}"/>
                </a:ext>
              </a:extLst>
            </p:cNvPr>
            <p:cNvSpPr>
              <a:spLocks noChangeShapeType="1"/>
            </p:cNvSpPr>
            <p:nvPr/>
          </p:nvSpPr>
          <p:spPr bwMode="auto">
            <a:xfrm flipV="1">
              <a:off x="4688432" y="2691695"/>
              <a:ext cx="1224071" cy="4253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2" name="Line 60">
              <a:extLst>
                <a:ext uri="{FF2B5EF4-FFF2-40B4-BE49-F238E27FC236}">
                  <a16:creationId xmlns:a16="http://schemas.microsoft.com/office/drawing/2014/main" id="{0671AA63-8D0D-4F77-9E53-5504A76567CE}"/>
                </a:ext>
              </a:extLst>
            </p:cNvPr>
            <p:cNvSpPr>
              <a:spLocks noChangeShapeType="1"/>
            </p:cNvSpPr>
            <p:nvPr/>
          </p:nvSpPr>
          <p:spPr bwMode="auto">
            <a:xfrm flipV="1">
              <a:off x="4482127" y="2369571"/>
              <a:ext cx="668427" cy="759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3" name="Line 77">
              <a:extLst>
                <a:ext uri="{FF2B5EF4-FFF2-40B4-BE49-F238E27FC236}">
                  <a16:creationId xmlns:a16="http://schemas.microsoft.com/office/drawing/2014/main" id="{7AF9B0B2-382B-46D9-A2E0-4C0C6CFD0B95}"/>
                </a:ext>
              </a:extLst>
            </p:cNvPr>
            <p:cNvSpPr>
              <a:spLocks noChangeShapeType="1"/>
            </p:cNvSpPr>
            <p:nvPr/>
          </p:nvSpPr>
          <p:spPr bwMode="auto">
            <a:xfrm>
              <a:off x="3387339" y="2524486"/>
              <a:ext cx="863727" cy="644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4" name="Line 78">
              <a:extLst>
                <a:ext uri="{FF2B5EF4-FFF2-40B4-BE49-F238E27FC236}">
                  <a16:creationId xmlns:a16="http://schemas.microsoft.com/office/drawing/2014/main" id="{66A7D731-5437-497B-B057-DDF368DE401D}"/>
                </a:ext>
              </a:extLst>
            </p:cNvPr>
            <p:cNvSpPr>
              <a:spLocks noChangeShapeType="1"/>
            </p:cNvSpPr>
            <p:nvPr/>
          </p:nvSpPr>
          <p:spPr bwMode="auto">
            <a:xfrm flipH="1">
              <a:off x="1995472" y="2421210"/>
              <a:ext cx="849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5" name="Line 20">
              <a:extLst>
                <a:ext uri="{FF2B5EF4-FFF2-40B4-BE49-F238E27FC236}">
                  <a16:creationId xmlns:a16="http://schemas.microsoft.com/office/drawing/2014/main" id="{9FD381D0-4A06-4C6D-941C-4E044EA6AF0B}"/>
                </a:ext>
              </a:extLst>
            </p:cNvPr>
            <p:cNvSpPr>
              <a:spLocks noChangeShapeType="1"/>
            </p:cNvSpPr>
            <p:nvPr/>
          </p:nvSpPr>
          <p:spPr bwMode="auto">
            <a:xfrm flipH="1">
              <a:off x="1464583" y="4754761"/>
              <a:ext cx="5556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6" name="Line 21">
              <a:extLst>
                <a:ext uri="{FF2B5EF4-FFF2-40B4-BE49-F238E27FC236}">
                  <a16:creationId xmlns:a16="http://schemas.microsoft.com/office/drawing/2014/main" id="{F9F5211C-1BF1-463F-9855-CD06512F0413}"/>
                </a:ext>
              </a:extLst>
            </p:cNvPr>
            <p:cNvSpPr>
              <a:spLocks noChangeShapeType="1"/>
            </p:cNvSpPr>
            <p:nvPr/>
          </p:nvSpPr>
          <p:spPr bwMode="auto">
            <a:xfrm flipH="1">
              <a:off x="1852435" y="4801482"/>
              <a:ext cx="272323" cy="3147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77" name="Line 22">
              <a:extLst>
                <a:ext uri="{FF2B5EF4-FFF2-40B4-BE49-F238E27FC236}">
                  <a16:creationId xmlns:a16="http://schemas.microsoft.com/office/drawing/2014/main" id="{8B172F8E-5158-4AB2-9A0F-5BBA8B393312}"/>
                </a:ext>
              </a:extLst>
            </p:cNvPr>
            <p:cNvSpPr>
              <a:spLocks noChangeShapeType="1"/>
            </p:cNvSpPr>
            <p:nvPr/>
          </p:nvSpPr>
          <p:spPr bwMode="auto">
            <a:xfrm>
              <a:off x="2270545" y="4830990"/>
              <a:ext cx="74270" cy="295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6278" name="Group 44">
              <a:extLst>
                <a:ext uri="{FF2B5EF4-FFF2-40B4-BE49-F238E27FC236}">
                  <a16:creationId xmlns:a16="http://schemas.microsoft.com/office/drawing/2014/main" id="{D5ECF10B-7C46-429C-A793-63BA25DAB628}"/>
                </a:ext>
              </a:extLst>
            </p:cNvPr>
            <p:cNvGrpSpPr>
              <a:grpSpLocks/>
            </p:cNvGrpSpPr>
            <p:nvPr/>
          </p:nvGrpSpPr>
          <p:grpSpPr bwMode="auto">
            <a:xfrm>
              <a:off x="1009737" y="4558335"/>
              <a:ext cx="568960" cy="481140"/>
              <a:chOff x="-44" y="1473"/>
              <a:chExt cx="981" cy="1105"/>
            </a:xfrm>
          </p:grpSpPr>
          <p:pic>
            <p:nvPicPr>
              <p:cNvPr id="96406" name="Picture 45" descr="desktop_computer_stylized_medium">
                <a:extLst>
                  <a:ext uri="{FF2B5EF4-FFF2-40B4-BE49-F238E27FC236}">
                    <a16:creationId xmlns:a16="http://schemas.microsoft.com/office/drawing/2014/main" id="{91ADE8B8-6594-4174-A0CB-AF22BAE7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07" name="Freeform 46">
                <a:extLst>
                  <a:ext uri="{FF2B5EF4-FFF2-40B4-BE49-F238E27FC236}">
                    <a16:creationId xmlns:a16="http://schemas.microsoft.com/office/drawing/2014/main" id="{BAEA14E3-09B4-4B03-B01E-F549C0D7B56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279" name="Group 44">
              <a:extLst>
                <a:ext uri="{FF2B5EF4-FFF2-40B4-BE49-F238E27FC236}">
                  <a16:creationId xmlns:a16="http://schemas.microsoft.com/office/drawing/2014/main" id="{884237A9-6BB8-4852-96ED-1BA58D2D1442}"/>
                </a:ext>
              </a:extLst>
            </p:cNvPr>
            <p:cNvGrpSpPr>
              <a:grpSpLocks/>
            </p:cNvGrpSpPr>
            <p:nvPr/>
          </p:nvGrpSpPr>
          <p:grpSpPr bwMode="auto">
            <a:xfrm>
              <a:off x="1416137" y="5015535"/>
              <a:ext cx="568960" cy="481140"/>
              <a:chOff x="-44" y="1473"/>
              <a:chExt cx="981" cy="1105"/>
            </a:xfrm>
          </p:grpSpPr>
          <p:pic>
            <p:nvPicPr>
              <p:cNvPr id="96404" name="Picture 45" descr="desktop_computer_stylized_medium">
                <a:extLst>
                  <a:ext uri="{FF2B5EF4-FFF2-40B4-BE49-F238E27FC236}">
                    <a16:creationId xmlns:a16="http://schemas.microsoft.com/office/drawing/2014/main" id="{DEC53E90-2A98-4521-8132-70D93B8C1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05" name="Freeform 46">
                <a:extLst>
                  <a:ext uri="{FF2B5EF4-FFF2-40B4-BE49-F238E27FC236}">
                    <a16:creationId xmlns:a16="http://schemas.microsoft.com/office/drawing/2014/main" id="{5A3F7D61-95D6-4FF4-A897-A5591FFEEBFA}"/>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280" name="Group 44">
              <a:extLst>
                <a:ext uri="{FF2B5EF4-FFF2-40B4-BE49-F238E27FC236}">
                  <a16:creationId xmlns:a16="http://schemas.microsoft.com/office/drawing/2014/main" id="{38C3F265-4AA0-49E4-B1A7-E04CA384BF6B}"/>
                </a:ext>
              </a:extLst>
            </p:cNvPr>
            <p:cNvGrpSpPr>
              <a:grpSpLocks/>
            </p:cNvGrpSpPr>
            <p:nvPr/>
          </p:nvGrpSpPr>
          <p:grpSpPr bwMode="auto">
            <a:xfrm>
              <a:off x="1944457" y="5046015"/>
              <a:ext cx="568960" cy="481140"/>
              <a:chOff x="-44" y="1473"/>
              <a:chExt cx="981" cy="1105"/>
            </a:xfrm>
          </p:grpSpPr>
          <p:pic>
            <p:nvPicPr>
              <p:cNvPr id="96402" name="Picture 45" descr="desktop_computer_stylized_medium">
                <a:extLst>
                  <a:ext uri="{FF2B5EF4-FFF2-40B4-BE49-F238E27FC236}">
                    <a16:creationId xmlns:a16="http://schemas.microsoft.com/office/drawing/2014/main" id="{14556187-9641-444B-93C9-5D904C697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03" name="Freeform 46">
                <a:extLst>
                  <a:ext uri="{FF2B5EF4-FFF2-40B4-BE49-F238E27FC236}">
                    <a16:creationId xmlns:a16="http://schemas.microsoft.com/office/drawing/2014/main" id="{EC0C880F-A587-412C-9046-FC4A6F0F5CD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96281" name="Line 21">
              <a:extLst>
                <a:ext uri="{FF2B5EF4-FFF2-40B4-BE49-F238E27FC236}">
                  <a16:creationId xmlns:a16="http://schemas.microsoft.com/office/drawing/2014/main" id="{55D8533D-E842-4F4B-8A17-DF853F843F93}"/>
                </a:ext>
              </a:extLst>
            </p:cNvPr>
            <p:cNvSpPr>
              <a:spLocks noChangeShapeType="1"/>
            </p:cNvSpPr>
            <p:nvPr/>
          </p:nvSpPr>
          <p:spPr bwMode="auto">
            <a:xfrm>
              <a:off x="2490603" y="4762139"/>
              <a:ext cx="379600" cy="3049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82" name="Line 22">
              <a:extLst>
                <a:ext uri="{FF2B5EF4-FFF2-40B4-BE49-F238E27FC236}">
                  <a16:creationId xmlns:a16="http://schemas.microsoft.com/office/drawing/2014/main" id="{9DB1AB77-8DF2-4496-B9AB-0E94784D6601}"/>
                </a:ext>
              </a:extLst>
            </p:cNvPr>
            <p:cNvSpPr>
              <a:spLocks noChangeShapeType="1"/>
            </p:cNvSpPr>
            <p:nvPr/>
          </p:nvSpPr>
          <p:spPr bwMode="auto">
            <a:xfrm flipH="1">
              <a:off x="2721663" y="5256389"/>
              <a:ext cx="121032" cy="292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83" name="Line 22">
              <a:extLst>
                <a:ext uri="{FF2B5EF4-FFF2-40B4-BE49-F238E27FC236}">
                  <a16:creationId xmlns:a16="http://schemas.microsoft.com/office/drawing/2014/main" id="{D3A9B593-2887-44E1-8403-42100DA185E8}"/>
                </a:ext>
              </a:extLst>
            </p:cNvPr>
            <p:cNvSpPr>
              <a:spLocks noChangeShapeType="1"/>
            </p:cNvSpPr>
            <p:nvPr/>
          </p:nvSpPr>
          <p:spPr bwMode="auto">
            <a:xfrm>
              <a:off x="3128771" y="5266225"/>
              <a:ext cx="71519" cy="295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84" name="Line 20">
              <a:extLst>
                <a:ext uri="{FF2B5EF4-FFF2-40B4-BE49-F238E27FC236}">
                  <a16:creationId xmlns:a16="http://schemas.microsoft.com/office/drawing/2014/main" id="{E675BBCC-03EF-4F22-A240-6F62ECFE70C8}"/>
                </a:ext>
              </a:extLst>
            </p:cNvPr>
            <p:cNvSpPr>
              <a:spLocks noChangeShapeType="1"/>
            </p:cNvSpPr>
            <p:nvPr/>
          </p:nvSpPr>
          <p:spPr bwMode="auto">
            <a:xfrm flipH="1">
              <a:off x="3024243" y="5148195"/>
              <a:ext cx="5556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6285" name="Group 44">
              <a:extLst>
                <a:ext uri="{FF2B5EF4-FFF2-40B4-BE49-F238E27FC236}">
                  <a16:creationId xmlns:a16="http://schemas.microsoft.com/office/drawing/2014/main" id="{5884CF48-5EF9-4AF6-AF2F-5013886B88E3}"/>
                </a:ext>
              </a:extLst>
            </p:cNvPr>
            <p:cNvGrpSpPr>
              <a:grpSpLocks/>
            </p:cNvGrpSpPr>
            <p:nvPr/>
          </p:nvGrpSpPr>
          <p:grpSpPr bwMode="auto">
            <a:xfrm>
              <a:off x="2349105" y="5419133"/>
              <a:ext cx="568960" cy="481140"/>
              <a:chOff x="-44" y="1473"/>
              <a:chExt cx="981" cy="1105"/>
            </a:xfrm>
          </p:grpSpPr>
          <p:pic>
            <p:nvPicPr>
              <p:cNvPr id="96400" name="Picture 45" descr="desktop_computer_stylized_medium">
                <a:extLst>
                  <a:ext uri="{FF2B5EF4-FFF2-40B4-BE49-F238E27FC236}">
                    <a16:creationId xmlns:a16="http://schemas.microsoft.com/office/drawing/2014/main" id="{A9624D1F-DDCC-468F-B7C6-7A7722A11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01" name="Freeform 46">
                <a:extLst>
                  <a:ext uri="{FF2B5EF4-FFF2-40B4-BE49-F238E27FC236}">
                    <a16:creationId xmlns:a16="http://schemas.microsoft.com/office/drawing/2014/main" id="{34E5A83B-C211-4910-B9A3-30B87E940E0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286" name="Group 44">
              <a:extLst>
                <a:ext uri="{FF2B5EF4-FFF2-40B4-BE49-F238E27FC236}">
                  <a16:creationId xmlns:a16="http://schemas.microsoft.com/office/drawing/2014/main" id="{2DC6F13E-FECA-4971-A6A7-EFFC5E851667}"/>
                </a:ext>
              </a:extLst>
            </p:cNvPr>
            <p:cNvGrpSpPr>
              <a:grpSpLocks/>
            </p:cNvGrpSpPr>
            <p:nvPr/>
          </p:nvGrpSpPr>
          <p:grpSpPr bwMode="auto">
            <a:xfrm>
              <a:off x="2806305" y="5487451"/>
              <a:ext cx="568960" cy="481140"/>
              <a:chOff x="-44" y="1473"/>
              <a:chExt cx="981" cy="1105"/>
            </a:xfrm>
          </p:grpSpPr>
          <p:pic>
            <p:nvPicPr>
              <p:cNvPr id="96398" name="Picture 45" descr="desktop_computer_stylized_medium">
                <a:extLst>
                  <a:ext uri="{FF2B5EF4-FFF2-40B4-BE49-F238E27FC236}">
                    <a16:creationId xmlns:a16="http://schemas.microsoft.com/office/drawing/2014/main" id="{53092A54-39A6-4487-B512-814A2020A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99" name="Freeform 46">
                <a:extLst>
                  <a:ext uri="{FF2B5EF4-FFF2-40B4-BE49-F238E27FC236}">
                    <a16:creationId xmlns:a16="http://schemas.microsoft.com/office/drawing/2014/main" id="{04AF78F7-BE35-464E-A3DD-9A5906EA434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6287" name="Picture 3">
              <a:extLst>
                <a:ext uri="{FF2B5EF4-FFF2-40B4-BE49-F238E27FC236}">
                  <a16:creationId xmlns:a16="http://schemas.microsoft.com/office/drawing/2014/main" id="{8995F2F8-2154-444E-90A8-909FC59DC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446" y="4602306"/>
              <a:ext cx="676678" cy="30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8" name="Picture 3">
              <a:extLst>
                <a:ext uri="{FF2B5EF4-FFF2-40B4-BE49-F238E27FC236}">
                  <a16:creationId xmlns:a16="http://schemas.microsoft.com/office/drawing/2014/main" id="{91F1D705-8EB2-4274-869C-CA33751A2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395" y="5017871"/>
              <a:ext cx="679428"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89" name="Group 44">
              <a:extLst>
                <a:ext uri="{FF2B5EF4-FFF2-40B4-BE49-F238E27FC236}">
                  <a16:creationId xmlns:a16="http://schemas.microsoft.com/office/drawing/2014/main" id="{CECE2EE3-DCCD-4FCD-BB7D-E375DB63E7E0}"/>
                </a:ext>
              </a:extLst>
            </p:cNvPr>
            <p:cNvGrpSpPr>
              <a:grpSpLocks/>
            </p:cNvGrpSpPr>
            <p:nvPr/>
          </p:nvGrpSpPr>
          <p:grpSpPr bwMode="auto">
            <a:xfrm>
              <a:off x="3231974" y="4946169"/>
              <a:ext cx="568960" cy="481140"/>
              <a:chOff x="-44" y="1473"/>
              <a:chExt cx="981" cy="1105"/>
            </a:xfrm>
          </p:grpSpPr>
          <p:pic>
            <p:nvPicPr>
              <p:cNvPr id="96396" name="Picture 45" descr="desktop_computer_stylized_medium">
                <a:extLst>
                  <a:ext uri="{FF2B5EF4-FFF2-40B4-BE49-F238E27FC236}">
                    <a16:creationId xmlns:a16="http://schemas.microsoft.com/office/drawing/2014/main" id="{D0DE0BA2-5D1F-4C6E-910D-72BCD9112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97" name="Freeform 46">
                <a:extLst>
                  <a:ext uri="{FF2B5EF4-FFF2-40B4-BE49-F238E27FC236}">
                    <a16:creationId xmlns:a16="http://schemas.microsoft.com/office/drawing/2014/main" id="{F6F8FBFB-6A36-4D78-B159-DDCE2A294CD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96290" name="Line 20">
              <a:extLst>
                <a:ext uri="{FF2B5EF4-FFF2-40B4-BE49-F238E27FC236}">
                  <a16:creationId xmlns:a16="http://schemas.microsoft.com/office/drawing/2014/main" id="{60D729AB-32D9-409E-97BF-7B4761099E9B}"/>
                </a:ext>
              </a:extLst>
            </p:cNvPr>
            <p:cNvSpPr>
              <a:spLocks noChangeShapeType="1"/>
            </p:cNvSpPr>
            <p:nvPr/>
          </p:nvSpPr>
          <p:spPr bwMode="auto">
            <a:xfrm flipH="1">
              <a:off x="5684194" y="5022788"/>
              <a:ext cx="5556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91" name="Line 21">
              <a:extLst>
                <a:ext uri="{FF2B5EF4-FFF2-40B4-BE49-F238E27FC236}">
                  <a16:creationId xmlns:a16="http://schemas.microsoft.com/office/drawing/2014/main" id="{4ED3D976-4A16-4D90-A649-765D587F7B52}"/>
                </a:ext>
              </a:extLst>
            </p:cNvPr>
            <p:cNvSpPr>
              <a:spLocks noChangeShapeType="1"/>
            </p:cNvSpPr>
            <p:nvPr/>
          </p:nvSpPr>
          <p:spPr bwMode="auto">
            <a:xfrm flipH="1">
              <a:off x="6072045" y="5069508"/>
              <a:ext cx="272323" cy="3147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92" name="Line 22">
              <a:extLst>
                <a:ext uri="{FF2B5EF4-FFF2-40B4-BE49-F238E27FC236}">
                  <a16:creationId xmlns:a16="http://schemas.microsoft.com/office/drawing/2014/main" id="{C2E9B7F6-3ACE-460F-BD3A-72232EFF03CB}"/>
                </a:ext>
              </a:extLst>
            </p:cNvPr>
            <p:cNvSpPr>
              <a:spLocks noChangeShapeType="1"/>
            </p:cNvSpPr>
            <p:nvPr/>
          </p:nvSpPr>
          <p:spPr bwMode="auto">
            <a:xfrm>
              <a:off x="6490155" y="5099015"/>
              <a:ext cx="74270" cy="295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6293" name="Group 44">
              <a:extLst>
                <a:ext uri="{FF2B5EF4-FFF2-40B4-BE49-F238E27FC236}">
                  <a16:creationId xmlns:a16="http://schemas.microsoft.com/office/drawing/2014/main" id="{F28ACA6A-6A91-4210-896C-172D980DFA6D}"/>
                </a:ext>
              </a:extLst>
            </p:cNvPr>
            <p:cNvGrpSpPr>
              <a:grpSpLocks/>
            </p:cNvGrpSpPr>
            <p:nvPr/>
          </p:nvGrpSpPr>
          <p:grpSpPr bwMode="auto">
            <a:xfrm>
              <a:off x="5376787" y="4836859"/>
              <a:ext cx="568960" cy="481140"/>
              <a:chOff x="-44" y="1473"/>
              <a:chExt cx="981" cy="1105"/>
            </a:xfrm>
          </p:grpSpPr>
          <p:pic>
            <p:nvPicPr>
              <p:cNvPr id="96394" name="Picture 45" descr="desktop_computer_stylized_medium">
                <a:extLst>
                  <a:ext uri="{FF2B5EF4-FFF2-40B4-BE49-F238E27FC236}">
                    <a16:creationId xmlns:a16="http://schemas.microsoft.com/office/drawing/2014/main" id="{FD8023DC-D6E0-4B5C-ABEB-2078F8152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95" name="Freeform 46">
                <a:extLst>
                  <a:ext uri="{FF2B5EF4-FFF2-40B4-BE49-F238E27FC236}">
                    <a16:creationId xmlns:a16="http://schemas.microsoft.com/office/drawing/2014/main" id="{38ECC7DE-44FA-4C5B-9EFA-D6FD955BEF0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294" name="Group 44">
              <a:extLst>
                <a:ext uri="{FF2B5EF4-FFF2-40B4-BE49-F238E27FC236}">
                  <a16:creationId xmlns:a16="http://schemas.microsoft.com/office/drawing/2014/main" id="{F137041C-0601-4C08-A83A-C836F8908FEC}"/>
                </a:ext>
              </a:extLst>
            </p:cNvPr>
            <p:cNvGrpSpPr>
              <a:grpSpLocks/>
            </p:cNvGrpSpPr>
            <p:nvPr/>
          </p:nvGrpSpPr>
          <p:grpSpPr bwMode="auto">
            <a:xfrm>
              <a:off x="5636042" y="5283549"/>
              <a:ext cx="568960" cy="481140"/>
              <a:chOff x="-44" y="1473"/>
              <a:chExt cx="981" cy="1105"/>
            </a:xfrm>
          </p:grpSpPr>
          <p:pic>
            <p:nvPicPr>
              <p:cNvPr id="96392" name="Picture 45" descr="desktop_computer_stylized_medium">
                <a:extLst>
                  <a:ext uri="{FF2B5EF4-FFF2-40B4-BE49-F238E27FC236}">
                    <a16:creationId xmlns:a16="http://schemas.microsoft.com/office/drawing/2014/main" id="{E302AEAC-F363-47EB-A23E-B109E5DF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93" name="Freeform 46">
                <a:extLst>
                  <a:ext uri="{FF2B5EF4-FFF2-40B4-BE49-F238E27FC236}">
                    <a16:creationId xmlns:a16="http://schemas.microsoft.com/office/drawing/2014/main" id="{9A82EB74-8543-4A0D-BDB5-D82CAA00975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295" name="Group 44">
              <a:extLst>
                <a:ext uri="{FF2B5EF4-FFF2-40B4-BE49-F238E27FC236}">
                  <a16:creationId xmlns:a16="http://schemas.microsoft.com/office/drawing/2014/main" id="{0B70FF23-C4A6-4712-9D1C-ABA0A130D346}"/>
                </a:ext>
              </a:extLst>
            </p:cNvPr>
            <p:cNvGrpSpPr>
              <a:grpSpLocks/>
            </p:cNvGrpSpPr>
            <p:nvPr/>
          </p:nvGrpSpPr>
          <p:grpSpPr bwMode="auto">
            <a:xfrm>
              <a:off x="6164362" y="5314029"/>
              <a:ext cx="568960" cy="481140"/>
              <a:chOff x="-44" y="1473"/>
              <a:chExt cx="981" cy="1105"/>
            </a:xfrm>
          </p:grpSpPr>
          <p:pic>
            <p:nvPicPr>
              <p:cNvPr id="96390" name="Picture 45" descr="desktop_computer_stylized_medium">
                <a:extLst>
                  <a:ext uri="{FF2B5EF4-FFF2-40B4-BE49-F238E27FC236}">
                    <a16:creationId xmlns:a16="http://schemas.microsoft.com/office/drawing/2014/main" id="{81B35D0C-CF09-494E-912A-AB137EC4C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91" name="Freeform 46">
                <a:extLst>
                  <a:ext uri="{FF2B5EF4-FFF2-40B4-BE49-F238E27FC236}">
                    <a16:creationId xmlns:a16="http://schemas.microsoft.com/office/drawing/2014/main" id="{E7B0458A-BEC0-4815-889D-B91843206FD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96296" name="Line 20">
              <a:extLst>
                <a:ext uri="{FF2B5EF4-FFF2-40B4-BE49-F238E27FC236}">
                  <a16:creationId xmlns:a16="http://schemas.microsoft.com/office/drawing/2014/main" id="{9745ADCE-7CA1-4399-B9C6-4170578DF58E}"/>
                </a:ext>
              </a:extLst>
            </p:cNvPr>
            <p:cNvSpPr>
              <a:spLocks noChangeShapeType="1"/>
            </p:cNvSpPr>
            <p:nvPr/>
          </p:nvSpPr>
          <p:spPr bwMode="auto">
            <a:xfrm flipH="1" flipV="1">
              <a:off x="4660925" y="5069508"/>
              <a:ext cx="605159" cy="3122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97" name="Line 21">
              <a:extLst>
                <a:ext uri="{FF2B5EF4-FFF2-40B4-BE49-F238E27FC236}">
                  <a16:creationId xmlns:a16="http://schemas.microsoft.com/office/drawing/2014/main" id="{407BB758-F2DB-4AE6-8A83-4CC6AF8EF681}"/>
                </a:ext>
              </a:extLst>
            </p:cNvPr>
            <p:cNvSpPr>
              <a:spLocks noChangeShapeType="1"/>
            </p:cNvSpPr>
            <p:nvPr/>
          </p:nvSpPr>
          <p:spPr bwMode="auto">
            <a:xfrm flipH="1">
              <a:off x="4196052" y="5022788"/>
              <a:ext cx="272323" cy="3147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6298" name="Line 22">
              <a:extLst>
                <a:ext uri="{FF2B5EF4-FFF2-40B4-BE49-F238E27FC236}">
                  <a16:creationId xmlns:a16="http://schemas.microsoft.com/office/drawing/2014/main" id="{32244836-3088-48C8-A738-45151AEC3126}"/>
                </a:ext>
              </a:extLst>
            </p:cNvPr>
            <p:cNvSpPr>
              <a:spLocks noChangeShapeType="1"/>
            </p:cNvSpPr>
            <p:nvPr/>
          </p:nvSpPr>
          <p:spPr bwMode="auto">
            <a:xfrm>
              <a:off x="4614162" y="5052296"/>
              <a:ext cx="74270" cy="295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6299" name="Group 44">
              <a:extLst>
                <a:ext uri="{FF2B5EF4-FFF2-40B4-BE49-F238E27FC236}">
                  <a16:creationId xmlns:a16="http://schemas.microsoft.com/office/drawing/2014/main" id="{A1868998-92DA-4371-A251-5BDB8D0BBA99}"/>
                </a:ext>
              </a:extLst>
            </p:cNvPr>
            <p:cNvGrpSpPr>
              <a:grpSpLocks/>
            </p:cNvGrpSpPr>
            <p:nvPr/>
          </p:nvGrpSpPr>
          <p:grpSpPr bwMode="auto">
            <a:xfrm>
              <a:off x="4803973" y="5230996"/>
              <a:ext cx="568960" cy="481140"/>
              <a:chOff x="-44" y="1473"/>
              <a:chExt cx="981" cy="1105"/>
            </a:xfrm>
          </p:grpSpPr>
          <p:pic>
            <p:nvPicPr>
              <p:cNvPr id="96388" name="Picture 45" descr="desktop_computer_stylized_medium">
                <a:extLst>
                  <a:ext uri="{FF2B5EF4-FFF2-40B4-BE49-F238E27FC236}">
                    <a16:creationId xmlns:a16="http://schemas.microsoft.com/office/drawing/2014/main" id="{D658AD95-11C1-43BE-8C2E-156E17AE3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89" name="Freeform 46">
                <a:extLst>
                  <a:ext uri="{FF2B5EF4-FFF2-40B4-BE49-F238E27FC236}">
                    <a16:creationId xmlns:a16="http://schemas.microsoft.com/office/drawing/2014/main" id="{D594CAD3-02A0-4BE1-A0E5-405A92834CD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300" name="Group 44">
              <a:extLst>
                <a:ext uri="{FF2B5EF4-FFF2-40B4-BE49-F238E27FC236}">
                  <a16:creationId xmlns:a16="http://schemas.microsoft.com/office/drawing/2014/main" id="{9A880D1C-23A4-4FD7-BAB6-52408D26BC10}"/>
                </a:ext>
              </a:extLst>
            </p:cNvPr>
            <p:cNvGrpSpPr>
              <a:grpSpLocks/>
            </p:cNvGrpSpPr>
            <p:nvPr/>
          </p:nvGrpSpPr>
          <p:grpSpPr bwMode="auto">
            <a:xfrm>
              <a:off x="3759945" y="5236252"/>
              <a:ext cx="568960" cy="481140"/>
              <a:chOff x="-44" y="1473"/>
              <a:chExt cx="981" cy="1105"/>
            </a:xfrm>
          </p:grpSpPr>
          <p:pic>
            <p:nvPicPr>
              <p:cNvPr id="96386" name="Picture 45" descr="desktop_computer_stylized_medium">
                <a:extLst>
                  <a:ext uri="{FF2B5EF4-FFF2-40B4-BE49-F238E27FC236}">
                    <a16:creationId xmlns:a16="http://schemas.microsoft.com/office/drawing/2014/main" id="{9D3DD1B0-A9B3-4939-A3DF-5CB24C6B6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87" name="Freeform 46">
                <a:extLst>
                  <a:ext uri="{FF2B5EF4-FFF2-40B4-BE49-F238E27FC236}">
                    <a16:creationId xmlns:a16="http://schemas.microsoft.com/office/drawing/2014/main" id="{CF708081-BA0F-44B4-8840-1F639EC6BFB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6301" name="Group 44">
              <a:extLst>
                <a:ext uri="{FF2B5EF4-FFF2-40B4-BE49-F238E27FC236}">
                  <a16:creationId xmlns:a16="http://schemas.microsoft.com/office/drawing/2014/main" id="{A073D6FA-2312-46AA-8224-A0E5B33D4C4E}"/>
                </a:ext>
              </a:extLst>
            </p:cNvPr>
            <p:cNvGrpSpPr>
              <a:grpSpLocks/>
            </p:cNvGrpSpPr>
            <p:nvPr/>
          </p:nvGrpSpPr>
          <p:grpSpPr bwMode="auto">
            <a:xfrm>
              <a:off x="4288265" y="5266732"/>
              <a:ext cx="568960" cy="481140"/>
              <a:chOff x="-44" y="1473"/>
              <a:chExt cx="981" cy="1105"/>
            </a:xfrm>
          </p:grpSpPr>
          <p:pic>
            <p:nvPicPr>
              <p:cNvPr id="96384" name="Picture 45" descr="desktop_computer_stylized_medium">
                <a:extLst>
                  <a:ext uri="{FF2B5EF4-FFF2-40B4-BE49-F238E27FC236}">
                    <a16:creationId xmlns:a16="http://schemas.microsoft.com/office/drawing/2014/main" id="{26A494DF-1FC7-4E56-B824-FDDE24A1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85" name="Freeform 46">
                <a:extLst>
                  <a:ext uri="{FF2B5EF4-FFF2-40B4-BE49-F238E27FC236}">
                    <a16:creationId xmlns:a16="http://schemas.microsoft.com/office/drawing/2014/main" id="{C6F8E00A-901E-4487-8112-C44911B3282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6302" name="Picture 3">
              <a:extLst>
                <a:ext uri="{FF2B5EF4-FFF2-40B4-BE49-F238E27FC236}">
                  <a16:creationId xmlns:a16="http://schemas.microsoft.com/office/drawing/2014/main" id="{7855EDA7-D747-40A9-AA7D-F6F10CB46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063" y="4823612"/>
              <a:ext cx="679430"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3" name="Line 20">
              <a:extLst>
                <a:ext uri="{FF2B5EF4-FFF2-40B4-BE49-F238E27FC236}">
                  <a16:creationId xmlns:a16="http://schemas.microsoft.com/office/drawing/2014/main" id="{08A768EA-DEC7-4107-A3DD-B3E895469898}"/>
                </a:ext>
              </a:extLst>
            </p:cNvPr>
            <p:cNvSpPr>
              <a:spLocks noChangeShapeType="1"/>
            </p:cNvSpPr>
            <p:nvPr/>
          </p:nvSpPr>
          <p:spPr bwMode="auto">
            <a:xfrm flipH="1">
              <a:off x="6520414" y="5101475"/>
              <a:ext cx="5556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pic>
          <p:nvPicPr>
            <p:cNvPr id="96304" name="Picture 3">
              <a:extLst>
                <a:ext uri="{FF2B5EF4-FFF2-40B4-BE49-F238E27FC236}">
                  <a16:creationId xmlns:a16="http://schemas.microsoft.com/office/drawing/2014/main" id="{C839B1FA-0B69-429E-A6E8-89FDDD93E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057" y="4870333"/>
              <a:ext cx="679430" cy="30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305" name="Group 44">
              <a:extLst>
                <a:ext uri="{FF2B5EF4-FFF2-40B4-BE49-F238E27FC236}">
                  <a16:creationId xmlns:a16="http://schemas.microsoft.com/office/drawing/2014/main" id="{8788B659-6BC9-480E-9F7E-FBED4B5673A8}"/>
                </a:ext>
              </a:extLst>
            </p:cNvPr>
            <p:cNvGrpSpPr>
              <a:grpSpLocks/>
            </p:cNvGrpSpPr>
            <p:nvPr/>
          </p:nvGrpSpPr>
          <p:grpSpPr bwMode="auto">
            <a:xfrm>
              <a:off x="6685325" y="4884156"/>
              <a:ext cx="568960" cy="481140"/>
              <a:chOff x="-44" y="1473"/>
              <a:chExt cx="981" cy="1105"/>
            </a:xfrm>
          </p:grpSpPr>
          <p:pic>
            <p:nvPicPr>
              <p:cNvPr id="96382" name="Picture 45" descr="desktop_computer_stylized_medium">
                <a:extLst>
                  <a:ext uri="{FF2B5EF4-FFF2-40B4-BE49-F238E27FC236}">
                    <a16:creationId xmlns:a16="http://schemas.microsoft.com/office/drawing/2014/main" id="{1D0AFF67-63AB-4065-9A00-249DFB1CB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83" name="Freeform 46">
                <a:extLst>
                  <a:ext uri="{FF2B5EF4-FFF2-40B4-BE49-F238E27FC236}">
                    <a16:creationId xmlns:a16="http://schemas.microsoft.com/office/drawing/2014/main" id="{9853A339-7E59-432D-9A82-E70E7918464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96306" name="Picture 3">
              <a:extLst>
                <a:ext uri="{FF2B5EF4-FFF2-40B4-BE49-F238E27FC236}">
                  <a16:creationId xmlns:a16="http://schemas.microsoft.com/office/drawing/2014/main" id="{AF761474-8C86-40EB-A340-516F25BBD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241" y="3062997"/>
              <a:ext cx="935246" cy="41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307" name="Group 906">
              <a:extLst>
                <a:ext uri="{FF2B5EF4-FFF2-40B4-BE49-F238E27FC236}">
                  <a16:creationId xmlns:a16="http://schemas.microsoft.com/office/drawing/2014/main" id="{08EFED0A-4431-4EB6-BA41-1568F3E6F2E9}"/>
                </a:ext>
              </a:extLst>
            </p:cNvPr>
            <p:cNvGrpSpPr>
              <a:grpSpLocks/>
            </p:cNvGrpSpPr>
            <p:nvPr/>
          </p:nvGrpSpPr>
          <p:grpSpPr bwMode="auto">
            <a:xfrm>
              <a:off x="5140161" y="2111868"/>
              <a:ext cx="367260" cy="578780"/>
              <a:chOff x="4140" y="429"/>
              <a:chExt cx="1425" cy="2396"/>
            </a:xfrm>
          </p:grpSpPr>
          <p:sp>
            <p:nvSpPr>
              <p:cNvPr id="96350" name="Freeform 907">
                <a:extLst>
                  <a:ext uri="{FF2B5EF4-FFF2-40B4-BE49-F238E27FC236}">
                    <a16:creationId xmlns:a16="http://schemas.microsoft.com/office/drawing/2014/main" id="{7529706E-5639-47F9-B242-4FEF0938C0F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7 h 2742"/>
                  <a:gd name="T6" fmla="*/ 0 w 354"/>
                  <a:gd name="T7" fmla="*/ 7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51" name="Rectangle 908">
                <a:extLst>
                  <a:ext uri="{FF2B5EF4-FFF2-40B4-BE49-F238E27FC236}">
                    <a16:creationId xmlns:a16="http://schemas.microsoft.com/office/drawing/2014/main" id="{1F10317D-C132-4962-8D7C-BB2685A5C5D9}"/>
                  </a:ext>
                </a:extLst>
              </p:cNvPr>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52" name="Freeform 909">
                <a:extLst>
                  <a:ext uri="{FF2B5EF4-FFF2-40B4-BE49-F238E27FC236}">
                    <a16:creationId xmlns:a16="http://schemas.microsoft.com/office/drawing/2014/main" id="{2D2C2BFA-9A19-4671-80D9-C9BB65F4F4D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7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53" name="Freeform 910">
                <a:extLst>
                  <a:ext uri="{FF2B5EF4-FFF2-40B4-BE49-F238E27FC236}">
                    <a16:creationId xmlns:a16="http://schemas.microsoft.com/office/drawing/2014/main" id="{CA8B0A1D-BD01-4128-A1DA-B0A73D1267A0}"/>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54" name="Rectangle 911">
                <a:extLst>
                  <a:ext uri="{FF2B5EF4-FFF2-40B4-BE49-F238E27FC236}">
                    <a16:creationId xmlns:a16="http://schemas.microsoft.com/office/drawing/2014/main" id="{A3E80F3C-454A-4B40-A1A3-0FFF2113FBD9}"/>
                  </a:ext>
                </a:extLst>
              </p:cNvPr>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55" name="Group 912">
                <a:extLst>
                  <a:ext uri="{FF2B5EF4-FFF2-40B4-BE49-F238E27FC236}">
                    <a16:creationId xmlns:a16="http://schemas.microsoft.com/office/drawing/2014/main" id="{D0592604-7149-41FA-9CFB-DF9C786DA507}"/>
                  </a:ext>
                </a:extLst>
              </p:cNvPr>
              <p:cNvGrpSpPr>
                <a:grpSpLocks/>
              </p:cNvGrpSpPr>
              <p:nvPr/>
            </p:nvGrpSpPr>
            <p:grpSpPr bwMode="auto">
              <a:xfrm>
                <a:off x="4749" y="668"/>
                <a:ext cx="581" cy="145"/>
                <a:chOff x="614" y="2568"/>
                <a:chExt cx="725" cy="139"/>
              </a:xfrm>
            </p:grpSpPr>
            <p:sp>
              <p:nvSpPr>
                <p:cNvPr id="96380" name="AutoShape 913">
                  <a:extLst>
                    <a:ext uri="{FF2B5EF4-FFF2-40B4-BE49-F238E27FC236}">
                      <a16:creationId xmlns:a16="http://schemas.microsoft.com/office/drawing/2014/main" id="{5E26710F-17D4-441A-BA0C-39E6BB05B1F9}"/>
                    </a:ext>
                  </a:extLst>
                </p:cNvPr>
                <p:cNvSpPr>
                  <a:spLocks noChangeArrowheads="1"/>
                </p:cNvSpPr>
                <p:nvPr/>
              </p:nvSpPr>
              <p:spPr bwMode="auto">
                <a:xfrm>
                  <a:off x="610" y="2571"/>
                  <a:ext cx="73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81" name="AutoShape 914">
                  <a:extLst>
                    <a:ext uri="{FF2B5EF4-FFF2-40B4-BE49-F238E27FC236}">
                      <a16:creationId xmlns:a16="http://schemas.microsoft.com/office/drawing/2014/main" id="{9759DCB7-1175-4107-BB8D-8F4C326BC590}"/>
                    </a:ext>
                  </a:extLst>
                </p:cNvPr>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56" name="Rectangle 915">
                <a:extLst>
                  <a:ext uri="{FF2B5EF4-FFF2-40B4-BE49-F238E27FC236}">
                    <a16:creationId xmlns:a16="http://schemas.microsoft.com/office/drawing/2014/main" id="{3BF6CD6B-0270-47AC-93BD-30C0FD83CF4C}"/>
                  </a:ext>
                </a:extLst>
              </p:cNvPr>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57" name="Group 916">
                <a:extLst>
                  <a:ext uri="{FF2B5EF4-FFF2-40B4-BE49-F238E27FC236}">
                    <a16:creationId xmlns:a16="http://schemas.microsoft.com/office/drawing/2014/main" id="{41522880-EB08-4716-A379-89977DDA983B}"/>
                  </a:ext>
                </a:extLst>
              </p:cNvPr>
              <p:cNvGrpSpPr>
                <a:grpSpLocks/>
              </p:cNvGrpSpPr>
              <p:nvPr/>
            </p:nvGrpSpPr>
            <p:grpSpPr bwMode="auto">
              <a:xfrm>
                <a:off x="4747" y="994"/>
                <a:ext cx="581" cy="134"/>
                <a:chOff x="614" y="2568"/>
                <a:chExt cx="725" cy="139"/>
              </a:xfrm>
            </p:grpSpPr>
            <p:sp>
              <p:nvSpPr>
                <p:cNvPr id="96378" name="AutoShape 917">
                  <a:extLst>
                    <a:ext uri="{FF2B5EF4-FFF2-40B4-BE49-F238E27FC236}">
                      <a16:creationId xmlns:a16="http://schemas.microsoft.com/office/drawing/2014/main" id="{2C750B5E-1331-436B-AB88-9EA52A48F7DE}"/>
                    </a:ext>
                  </a:extLst>
                </p:cNvPr>
                <p:cNvSpPr>
                  <a:spLocks noChangeArrowheads="1"/>
                </p:cNvSpPr>
                <p:nvPr/>
              </p:nvSpPr>
              <p:spPr bwMode="auto">
                <a:xfrm>
                  <a:off x="613" y="2571"/>
                  <a:ext cx="759"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9" name="AutoShape 918">
                  <a:extLst>
                    <a:ext uri="{FF2B5EF4-FFF2-40B4-BE49-F238E27FC236}">
                      <a16:creationId xmlns:a16="http://schemas.microsoft.com/office/drawing/2014/main" id="{DD29F437-978C-4F55-A28F-97D92EB7F89E}"/>
                    </a:ext>
                  </a:extLst>
                </p:cNvPr>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58" name="Rectangle 919">
                <a:extLst>
                  <a:ext uri="{FF2B5EF4-FFF2-40B4-BE49-F238E27FC236}">
                    <a16:creationId xmlns:a16="http://schemas.microsoft.com/office/drawing/2014/main" id="{9AADD0E4-D6CD-4C23-B994-3811F1607344}"/>
                  </a:ext>
                </a:extLst>
              </p:cNvPr>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59" name="Rectangle 920">
                <a:extLst>
                  <a:ext uri="{FF2B5EF4-FFF2-40B4-BE49-F238E27FC236}">
                    <a16:creationId xmlns:a16="http://schemas.microsoft.com/office/drawing/2014/main" id="{C075AE20-E308-4C64-875B-68B5CAF764D0}"/>
                  </a:ext>
                </a:extLst>
              </p:cNvPr>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60" name="Group 921">
                <a:extLst>
                  <a:ext uri="{FF2B5EF4-FFF2-40B4-BE49-F238E27FC236}">
                    <a16:creationId xmlns:a16="http://schemas.microsoft.com/office/drawing/2014/main" id="{B83D628E-A06F-4A3E-96CD-B07E4E07DC82}"/>
                  </a:ext>
                </a:extLst>
              </p:cNvPr>
              <p:cNvGrpSpPr>
                <a:grpSpLocks/>
              </p:cNvGrpSpPr>
              <p:nvPr/>
            </p:nvGrpSpPr>
            <p:grpSpPr bwMode="auto">
              <a:xfrm>
                <a:off x="4735" y="1627"/>
                <a:ext cx="582" cy="151"/>
                <a:chOff x="614" y="2568"/>
                <a:chExt cx="725" cy="139"/>
              </a:xfrm>
            </p:grpSpPr>
            <p:sp>
              <p:nvSpPr>
                <p:cNvPr id="96376" name="AutoShape 922">
                  <a:extLst>
                    <a:ext uri="{FF2B5EF4-FFF2-40B4-BE49-F238E27FC236}">
                      <a16:creationId xmlns:a16="http://schemas.microsoft.com/office/drawing/2014/main" id="{76FC996C-8E53-4B3C-ADD1-16F624E0EE2B}"/>
                    </a:ext>
                  </a:extLst>
                </p:cNvPr>
                <p:cNvSpPr>
                  <a:spLocks noChangeArrowheads="1"/>
                </p:cNvSpPr>
                <p:nvPr/>
              </p:nvSpPr>
              <p:spPr bwMode="auto">
                <a:xfrm>
                  <a:off x="614" y="2569"/>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7" name="AutoShape 923">
                  <a:extLst>
                    <a:ext uri="{FF2B5EF4-FFF2-40B4-BE49-F238E27FC236}">
                      <a16:creationId xmlns:a16="http://schemas.microsoft.com/office/drawing/2014/main" id="{A20E75F3-9021-4ACB-B02B-44D39708CBB5}"/>
                    </a:ext>
                  </a:extLst>
                </p:cNvPr>
                <p:cNvSpPr>
                  <a:spLocks noChangeArrowheads="1"/>
                </p:cNvSpPr>
                <p:nvPr/>
              </p:nvSpPr>
              <p:spPr bwMode="auto">
                <a:xfrm>
                  <a:off x="628" y="2588"/>
                  <a:ext cx="731"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61" name="Freeform 924">
                <a:extLst>
                  <a:ext uri="{FF2B5EF4-FFF2-40B4-BE49-F238E27FC236}">
                    <a16:creationId xmlns:a16="http://schemas.microsoft.com/office/drawing/2014/main" id="{686972D7-6BD6-47AA-950E-EFA2CBB2EC3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96362" name="Group 925">
                <a:extLst>
                  <a:ext uri="{FF2B5EF4-FFF2-40B4-BE49-F238E27FC236}">
                    <a16:creationId xmlns:a16="http://schemas.microsoft.com/office/drawing/2014/main" id="{621858CE-919F-4E4E-8348-3D1E1A0285A2}"/>
                  </a:ext>
                </a:extLst>
              </p:cNvPr>
              <p:cNvGrpSpPr>
                <a:grpSpLocks/>
              </p:cNvGrpSpPr>
              <p:nvPr/>
            </p:nvGrpSpPr>
            <p:grpSpPr bwMode="auto">
              <a:xfrm>
                <a:off x="4739" y="1327"/>
                <a:ext cx="582" cy="139"/>
                <a:chOff x="614" y="2568"/>
                <a:chExt cx="725" cy="139"/>
              </a:xfrm>
            </p:grpSpPr>
            <p:sp>
              <p:nvSpPr>
                <p:cNvPr id="96374" name="AutoShape 926">
                  <a:extLst>
                    <a:ext uri="{FF2B5EF4-FFF2-40B4-BE49-F238E27FC236}">
                      <a16:creationId xmlns:a16="http://schemas.microsoft.com/office/drawing/2014/main" id="{ACB981F1-418E-4080-9235-EB4ADE5FA2C4}"/>
                    </a:ext>
                  </a:extLst>
                </p:cNvPr>
                <p:cNvSpPr>
                  <a:spLocks noChangeArrowheads="1"/>
                </p:cNvSpPr>
                <p:nvPr/>
              </p:nvSpPr>
              <p:spPr bwMode="auto">
                <a:xfrm>
                  <a:off x="609" y="2564"/>
                  <a:ext cx="731"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5" name="AutoShape 927">
                  <a:extLst>
                    <a:ext uri="{FF2B5EF4-FFF2-40B4-BE49-F238E27FC236}">
                      <a16:creationId xmlns:a16="http://schemas.microsoft.com/office/drawing/2014/main" id="{378040BF-D15B-4181-A6A1-A4D9AA7A8DEF}"/>
                    </a:ext>
                  </a:extLst>
                </p:cNvPr>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63" name="Rectangle 928">
                <a:extLst>
                  <a:ext uri="{FF2B5EF4-FFF2-40B4-BE49-F238E27FC236}">
                    <a16:creationId xmlns:a16="http://schemas.microsoft.com/office/drawing/2014/main" id="{0188CDA5-F741-44E5-BD71-D6A056865456}"/>
                  </a:ext>
                </a:extLst>
              </p:cNvPr>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64" name="Freeform 929">
                <a:extLst>
                  <a:ext uri="{FF2B5EF4-FFF2-40B4-BE49-F238E27FC236}">
                    <a16:creationId xmlns:a16="http://schemas.microsoft.com/office/drawing/2014/main" id="{195252D8-4158-46A0-A646-3E0E68A3499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65" name="Freeform 930">
                <a:extLst>
                  <a:ext uri="{FF2B5EF4-FFF2-40B4-BE49-F238E27FC236}">
                    <a16:creationId xmlns:a16="http://schemas.microsoft.com/office/drawing/2014/main" id="{1103F087-DE6C-4204-A9D8-028983987CB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66" name="Oval 931">
                <a:extLst>
                  <a:ext uri="{FF2B5EF4-FFF2-40B4-BE49-F238E27FC236}">
                    <a16:creationId xmlns:a16="http://schemas.microsoft.com/office/drawing/2014/main" id="{97F24BB8-6D70-48A7-9376-5A4DE1B0183D}"/>
                  </a:ext>
                </a:extLst>
              </p:cNvPr>
              <p:cNvSpPr>
                <a:spLocks noChangeArrowheads="1"/>
              </p:cNvSpPr>
              <p:nvPr/>
            </p:nvSpPr>
            <p:spPr bwMode="auto">
              <a:xfrm>
                <a:off x="5514" y="2616"/>
                <a:ext cx="53"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67" name="Freeform 932">
                <a:extLst>
                  <a:ext uri="{FF2B5EF4-FFF2-40B4-BE49-F238E27FC236}">
                    <a16:creationId xmlns:a16="http://schemas.microsoft.com/office/drawing/2014/main" id="{5571FE60-5C56-438F-A47C-993BB73897F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68" name="AutoShape 933">
                <a:extLst>
                  <a:ext uri="{FF2B5EF4-FFF2-40B4-BE49-F238E27FC236}">
                    <a16:creationId xmlns:a16="http://schemas.microsoft.com/office/drawing/2014/main" id="{50231ADE-88AA-4E6F-A2A2-12C0C3D03D3C}"/>
                  </a:ext>
                </a:extLst>
              </p:cNvPr>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69" name="AutoShape 934">
                <a:extLst>
                  <a:ext uri="{FF2B5EF4-FFF2-40B4-BE49-F238E27FC236}">
                    <a16:creationId xmlns:a16="http://schemas.microsoft.com/office/drawing/2014/main" id="{B6CB9726-5304-4457-AEF3-912D7F7C8DE7}"/>
                  </a:ext>
                </a:extLst>
              </p:cNvPr>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0" name="Oval 935">
                <a:extLst>
                  <a:ext uri="{FF2B5EF4-FFF2-40B4-BE49-F238E27FC236}">
                    <a16:creationId xmlns:a16="http://schemas.microsoft.com/office/drawing/2014/main" id="{986CCF3D-37C2-4FB6-BCCF-CF655C0FFE90}"/>
                  </a:ext>
                </a:extLst>
              </p:cNvPr>
              <p:cNvSpPr>
                <a:spLocks noChangeArrowheads="1"/>
              </p:cNvSpPr>
              <p:nvPr/>
            </p:nvSpPr>
            <p:spPr bwMode="auto">
              <a:xfrm>
                <a:off x="4308" y="2381"/>
                <a:ext cx="160" cy="15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1" name="Oval 936">
                <a:extLst>
                  <a:ext uri="{FF2B5EF4-FFF2-40B4-BE49-F238E27FC236}">
                    <a16:creationId xmlns:a16="http://schemas.microsoft.com/office/drawing/2014/main" id="{54D23AE1-AB80-4ABA-817A-CDBDF55A1B74}"/>
                  </a:ext>
                </a:extLst>
              </p:cNvPr>
              <p:cNvSpPr>
                <a:spLocks noChangeArrowheads="1"/>
              </p:cNvSpPr>
              <p:nvPr/>
            </p:nvSpPr>
            <p:spPr bwMode="auto">
              <a:xfrm>
                <a:off x="4490" y="239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i="0">
                  <a:solidFill>
                    <a:srgbClr val="FF0000"/>
                  </a:solidFill>
                  <a:latin typeface="Arial" panose="020B0604020202020204" pitchFamily="34" charset="0"/>
                  <a:cs typeface="Arial" panose="020B0604020202020204" pitchFamily="34" charset="0"/>
                </a:endParaRPr>
              </a:p>
            </p:txBody>
          </p:sp>
          <p:sp>
            <p:nvSpPr>
              <p:cNvPr id="96372" name="Oval 937">
                <a:extLst>
                  <a:ext uri="{FF2B5EF4-FFF2-40B4-BE49-F238E27FC236}">
                    <a16:creationId xmlns:a16="http://schemas.microsoft.com/office/drawing/2014/main" id="{73941272-1443-4286-91DC-8E0779FED874}"/>
                  </a:ext>
                </a:extLst>
              </p:cNvPr>
              <p:cNvSpPr>
                <a:spLocks noChangeArrowheads="1"/>
              </p:cNvSpPr>
              <p:nvPr/>
            </p:nvSpPr>
            <p:spPr bwMode="auto">
              <a:xfrm>
                <a:off x="4661"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73" name="Rectangle 938">
                <a:extLst>
                  <a:ext uri="{FF2B5EF4-FFF2-40B4-BE49-F238E27FC236}">
                    <a16:creationId xmlns:a16="http://schemas.microsoft.com/office/drawing/2014/main" id="{CD9D111E-EE65-4AB2-8348-E43E00B1999E}"/>
                  </a:ext>
                </a:extLst>
              </p:cNvPr>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grpSp>
          <p:nvGrpSpPr>
            <p:cNvPr id="96308" name="Group 1108">
              <a:extLst>
                <a:ext uri="{FF2B5EF4-FFF2-40B4-BE49-F238E27FC236}">
                  <a16:creationId xmlns:a16="http://schemas.microsoft.com/office/drawing/2014/main" id="{BF7185A5-43DE-48D2-924F-346F913C5677}"/>
                </a:ext>
              </a:extLst>
            </p:cNvPr>
            <p:cNvGrpSpPr>
              <a:grpSpLocks/>
            </p:cNvGrpSpPr>
            <p:nvPr/>
          </p:nvGrpSpPr>
          <p:grpSpPr bwMode="auto">
            <a:xfrm>
              <a:off x="2802867" y="2278719"/>
              <a:ext cx="812691" cy="359377"/>
              <a:chOff x="2356" y="1300"/>
              <a:chExt cx="555" cy="194"/>
            </a:xfrm>
          </p:grpSpPr>
          <p:sp>
            <p:nvSpPr>
              <p:cNvPr id="96342" name="Oval 407">
                <a:extLst>
                  <a:ext uri="{FF2B5EF4-FFF2-40B4-BE49-F238E27FC236}">
                    <a16:creationId xmlns:a16="http://schemas.microsoft.com/office/drawing/2014/main" id="{7A89821B-A9A7-4052-B7AC-7F31FA5DBB7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6343" name="Rectangle 410">
                <a:extLst>
                  <a:ext uri="{FF2B5EF4-FFF2-40B4-BE49-F238E27FC236}">
                    <a16:creationId xmlns:a16="http://schemas.microsoft.com/office/drawing/2014/main" id="{31F3E4A5-7BF5-4BC4-B7D3-77F221B12A0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sp>
            <p:nvSpPr>
              <p:cNvPr id="96344" name="Oval 411">
                <a:extLst>
                  <a:ext uri="{FF2B5EF4-FFF2-40B4-BE49-F238E27FC236}">
                    <a16:creationId xmlns:a16="http://schemas.microsoft.com/office/drawing/2014/main" id="{8BE368D4-47FF-442C-822D-D7122D3DE2D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2400" i="0">
                  <a:solidFill>
                    <a:srgbClr val="000000"/>
                  </a:solidFill>
                  <a:latin typeface="Arial" panose="020B0604020202020204" pitchFamily="34" charset="0"/>
                  <a:cs typeface="Arial" panose="020B0604020202020204" pitchFamily="34" charset="0"/>
                </a:endParaRPr>
              </a:p>
            </p:txBody>
          </p:sp>
          <p:grpSp>
            <p:nvGrpSpPr>
              <p:cNvPr id="96345" name="Group 1112">
                <a:extLst>
                  <a:ext uri="{FF2B5EF4-FFF2-40B4-BE49-F238E27FC236}">
                    <a16:creationId xmlns:a16="http://schemas.microsoft.com/office/drawing/2014/main" id="{B4F0FF7C-0366-4C53-851C-EB6AA3C80962}"/>
                  </a:ext>
                </a:extLst>
              </p:cNvPr>
              <p:cNvGrpSpPr>
                <a:grpSpLocks/>
              </p:cNvGrpSpPr>
              <p:nvPr/>
            </p:nvGrpSpPr>
            <p:grpSpPr bwMode="auto">
              <a:xfrm>
                <a:off x="2468" y="1332"/>
                <a:ext cx="310" cy="60"/>
                <a:chOff x="2468" y="1332"/>
                <a:chExt cx="310" cy="60"/>
              </a:xfrm>
            </p:grpSpPr>
            <p:sp>
              <p:nvSpPr>
                <p:cNvPr id="96348" name="Freeform 1113">
                  <a:extLst>
                    <a:ext uri="{FF2B5EF4-FFF2-40B4-BE49-F238E27FC236}">
                      <a16:creationId xmlns:a16="http://schemas.microsoft.com/office/drawing/2014/main" id="{C49E048E-F498-40B7-A6EC-3885BED4049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349" name="Freeform 1114">
                  <a:extLst>
                    <a:ext uri="{FF2B5EF4-FFF2-40B4-BE49-F238E27FC236}">
                      <a16:creationId xmlns:a16="http://schemas.microsoft.com/office/drawing/2014/main" id="{F106C0F6-6695-4405-9FA9-C2B3CA7F98B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6346" name="Line 1115">
                <a:extLst>
                  <a:ext uri="{FF2B5EF4-FFF2-40B4-BE49-F238E27FC236}">
                    <a16:creationId xmlns:a16="http://schemas.microsoft.com/office/drawing/2014/main" id="{CF0A526B-79AD-42DE-831D-861B1D599911}"/>
                  </a:ext>
                </a:extLst>
              </p:cNvPr>
              <p:cNvSpPr>
                <a:spLocks noChangeShapeType="1"/>
              </p:cNvSpPr>
              <p:nvPr/>
            </p:nvSpPr>
            <p:spPr bwMode="auto">
              <a:xfrm>
                <a:off x="2363"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47" name="Line 1116">
                <a:extLst>
                  <a:ext uri="{FF2B5EF4-FFF2-40B4-BE49-F238E27FC236}">
                    <a16:creationId xmlns:a16="http://schemas.microsoft.com/office/drawing/2014/main" id="{FED0059B-42B6-44F1-B43F-2B98F731EE8A}"/>
                  </a:ext>
                </a:extLst>
              </p:cNvPr>
              <p:cNvSpPr>
                <a:spLocks noChangeShapeType="1"/>
              </p:cNvSpPr>
              <p:nvPr/>
            </p:nvSpPr>
            <p:spPr bwMode="auto">
              <a:xfrm>
                <a:off x="2907" y="1362"/>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6309" name="Group 906">
              <a:extLst>
                <a:ext uri="{FF2B5EF4-FFF2-40B4-BE49-F238E27FC236}">
                  <a16:creationId xmlns:a16="http://schemas.microsoft.com/office/drawing/2014/main" id="{E973D1CF-37B1-474C-B32F-BECECF3AB219}"/>
                </a:ext>
              </a:extLst>
            </p:cNvPr>
            <p:cNvGrpSpPr>
              <a:grpSpLocks/>
            </p:cNvGrpSpPr>
            <p:nvPr/>
          </p:nvGrpSpPr>
          <p:grpSpPr bwMode="auto">
            <a:xfrm>
              <a:off x="5744506" y="2621620"/>
              <a:ext cx="367260" cy="578780"/>
              <a:chOff x="4140" y="429"/>
              <a:chExt cx="1425" cy="2396"/>
            </a:xfrm>
          </p:grpSpPr>
          <p:sp>
            <p:nvSpPr>
              <p:cNvPr id="96310" name="Freeform 907">
                <a:extLst>
                  <a:ext uri="{FF2B5EF4-FFF2-40B4-BE49-F238E27FC236}">
                    <a16:creationId xmlns:a16="http://schemas.microsoft.com/office/drawing/2014/main" id="{09966246-2956-4F30-B853-7BE6B8D99EA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7 h 2742"/>
                  <a:gd name="T6" fmla="*/ 0 w 354"/>
                  <a:gd name="T7" fmla="*/ 7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11" name="Rectangle 908">
                <a:extLst>
                  <a:ext uri="{FF2B5EF4-FFF2-40B4-BE49-F238E27FC236}">
                    <a16:creationId xmlns:a16="http://schemas.microsoft.com/office/drawing/2014/main" id="{971BBBFA-B58D-4268-BB9C-9C66CFC09B2D}"/>
                  </a:ext>
                </a:extLst>
              </p:cNvPr>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12" name="Freeform 909">
                <a:extLst>
                  <a:ext uri="{FF2B5EF4-FFF2-40B4-BE49-F238E27FC236}">
                    <a16:creationId xmlns:a16="http://schemas.microsoft.com/office/drawing/2014/main" id="{9633734A-2ADE-4265-BE94-34F27ECA5F6E}"/>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7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13" name="Freeform 910">
                <a:extLst>
                  <a:ext uri="{FF2B5EF4-FFF2-40B4-BE49-F238E27FC236}">
                    <a16:creationId xmlns:a16="http://schemas.microsoft.com/office/drawing/2014/main" id="{4816ACDA-1027-43D8-87CF-069CDAD14912}"/>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14" name="Rectangle 911">
                <a:extLst>
                  <a:ext uri="{FF2B5EF4-FFF2-40B4-BE49-F238E27FC236}">
                    <a16:creationId xmlns:a16="http://schemas.microsoft.com/office/drawing/2014/main" id="{97C3CC9F-A5D4-4084-9DC0-2D29F41DBEAF}"/>
                  </a:ext>
                </a:extLst>
              </p:cNvPr>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15" name="Group 912">
                <a:extLst>
                  <a:ext uri="{FF2B5EF4-FFF2-40B4-BE49-F238E27FC236}">
                    <a16:creationId xmlns:a16="http://schemas.microsoft.com/office/drawing/2014/main" id="{A23EC3F5-F6E7-4541-8CA7-BA495F923697}"/>
                  </a:ext>
                </a:extLst>
              </p:cNvPr>
              <p:cNvGrpSpPr>
                <a:grpSpLocks/>
              </p:cNvGrpSpPr>
              <p:nvPr/>
            </p:nvGrpSpPr>
            <p:grpSpPr bwMode="auto">
              <a:xfrm>
                <a:off x="4749" y="668"/>
                <a:ext cx="581" cy="145"/>
                <a:chOff x="614" y="2568"/>
                <a:chExt cx="725" cy="139"/>
              </a:xfrm>
            </p:grpSpPr>
            <p:sp>
              <p:nvSpPr>
                <p:cNvPr id="96340" name="AutoShape 913">
                  <a:extLst>
                    <a:ext uri="{FF2B5EF4-FFF2-40B4-BE49-F238E27FC236}">
                      <a16:creationId xmlns:a16="http://schemas.microsoft.com/office/drawing/2014/main" id="{D9C0D9AD-C8F1-4A92-9F23-D1B250F920D1}"/>
                    </a:ext>
                  </a:extLst>
                </p:cNvPr>
                <p:cNvSpPr>
                  <a:spLocks noChangeArrowheads="1"/>
                </p:cNvSpPr>
                <p:nvPr/>
              </p:nvSpPr>
              <p:spPr bwMode="auto">
                <a:xfrm>
                  <a:off x="614" y="2568"/>
                  <a:ext cx="719" cy="16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41" name="AutoShape 914">
                  <a:extLst>
                    <a:ext uri="{FF2B5EF4-FFF2-40B4-BE49-F238E27FC236}">
                      <a16:creationId xmlns:a16="http://schemas.microsoft.com/office/drawing/2014/main" id="{D3A1EB9B-2AB5-4CB9-9696-446FF0C093EF}"/>
                    </a:ext>
                  </a:extLst>
                </p:cNvPr>
                <p:cNvSpPr>
                  <a:spLocks noChangeArrowheads="1"/>
                </p:cNvSpPr>
                <p:nvPr/>
              </p:nvSpPr>
              <p:spPr bwMode="auto">
                <a:xfrm>
                  <a:off x="628" y="2588"/>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16" name="Rectangle 915">
                <a:extLst>
                  <a:ext uri="{FF2B5EF4-FFF2-40B4-BE49-F238E27FC236}">
                    <a16:creationId xmlns:a16="http://schemas.microsoft.com/office/drawing/2014/main" id="{BD905CB7-7BE4-4950-883D-374D348EC0B1}"/>
                  </a:ext>
                </a:extLst>
              </p:cNvPr>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17" name="Group 916">
                <a:extLst>
                  <a:ext uri="{FF2B5EF4-FFF2-40B4-BE49-F238E27FC236}">
                    <a16:creationId xmlns:a16="http://schemas.microsoft.com/office/drawing/2014/main" id="{AFDF53B0-AFDD-4906-8263-BBE46C0A85AE}"/>
                  </a:ext>
                </a:extLst>
              </p:cNvPr>
              <p:cNvGrpSpPr>
                <a:grpSpLocks/>
              </p:cNvGrpSpPr>
              <p:nvPr/>
            </p:nvGrpSpPr>
            <p:grpSpPr bwMode="auto">
              <a:xfrm>
                <a:off x="4747" y="994"/>
                <a:ext cx="581" cy="134"/>
                <a:chOff x="614" y="2568"/>
                <a:chExt cx="725" cy="139"/>
              </a:xfrm>
            </p:grpSpPr>
            <p:sp>
              <p:nvSpPr>
                <p:cNvPr id="96338" name="AutoShape 917">
                  <a:extLst>
                    <a:ext uri="{FF2B5EF4-FFF2-40B4-BE49-F238E27FC236}">
                      <a16:creationId xmlns:a16="http://schemas.microsoft.com/office/drawing/2014/main" id="{B1AF2AE3-D317-4A21-AA86-0E2C93FB5C57}"/>
                    </a:ext>
                  </a:extLst>
                </p:cNvPr>
                <p:cNvSpPr>
                  <a:spLocks noChangeArrowheads="1"/>
                </p:cNvSpPr>
                <p:nvPr/>
              </p:nvSpPr>
              <p:spPr bwMode="auto">
                <a:xfrm>
                  <a:off x="617" y="2568"/>
                  <a:ext cx="719" cy="16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9" name="AutoShape 918">
                  <a:extLst>
                    <a:ext uri="{FF2B5EF4-FFF2-40B4-BE49-F238E27FC236}">
                      <a16:creationId xmlns:a16="http://schemas.microsoft.com/office/drawing/2014/main" id="{F1703066-CCA3-4911-A8EB-D106C0E13324}"/>
                    </a:ext>
                  </a:extLst>
                </p:cNvPr>
                <p:cNvSpPr>
                  <a:spLocks noChangeArrowheads="1"/>
                </p:cNvSpPr>
                <p:nvPr/>
              </p:nvSpPr>
              <p:spPr bwMode="auto">
                <a:xfrm>
                  <a:off x="630" y="2589"/>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18" name="Rectangle 919">
                <a:extLst>
                  <a:ext uri="{FF2B5EF4-FFF2-40B4-BE49-F238E27FC236}">
                    <a16:creationId xmlns:a16="http://schemas.microsoft.com/office/drawing/2014/main" id="{435A60E3-0C5B-4095-8DC7-A789B1396512}"/>
                  </a:ext>
                </a:extLst>
              </p:cNvPr>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19" name="Rectangle 920">
                <a:extLst>
                  <a:ext uri="{FF2B5EF4-FFF2-40B4-BE49-F238E27FC236}">
                    <a16:creationId xmlns:a16="http://schemas.microsoft.com/office/drawing/2014/main" id="{4F9ED979-C444-4CE1-A825-5A9FCAE7C0BD}"/>
                  </a:ext>
                </a:extLst>
              </p:cNvPr>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nvGrpSpPr>
              <p:cNvPr id="96320" name="Group 921">
                <a:extLst>
                  <a:ext uri="{FF2B5EF4-FFF2-40B4-BE49-F238E27FC236}">
                    <a16:creationId xmlns:a16="http://schemas.microsoft.com/office/drawing/2014/main" id="{18105F81-F4B0-4299-AF9B-C791C5ECC31B}"/>
                  </a:ext>
                </a:extLst>
              </p:cNvPr>
              <p:cNvGrpSpPr>
                <a:grpSpLocks/>
              </p:cNvGrpSpPr>
              <p:nvPr/>
            </p:nvGrpSpPr>
            <p:grpSpPr bwMode="auto">
              <a:xfrm>
                <a:off x="4735" y="1627"/>
                <a:ext cx="582" cy="151"/>
                <a:chOff x="614" y="2568"/>
                <a:chExt cx="725" cy="139"/>
              </a:xfrm>
            </p:grpSpPr>
            <p:sp>
              <p:nvSpPr>
                <p:cNvPr id="96336" name="AutoShape 922">
                  <a:extLst>
                    <a:ext uri="{FF2B5EF4-FFF2-40B4-BE49-F238E27FC236}">
                      <a16:creationId xmlns:a16="http://schemas.microsoft.com/office/drawing/2014/main" id="{3A5268B8-C330-4B47-B912-E0403B58B5F3}"/>
                    </a:ext>
                  </a:extLst>
                </p:cNvPr>
                <p:cNvSpPr>
                  <a:spLocks noChangeArrowheads="1"/>
                </p:cNvSpPr>
                <p:nvPr/>
              </p:nvSpPr>
              <p:spPr bwMode="auto">
                <a:xfrm>
                  <a:off x="618" y="2594"/>
                  <a:ext cx="718" cy="11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7" name="AutoShape 923">
                  <a:extLst>
                    <a:ext uri="{FF2B5EF4-FFF2-40B4-BE49-F238E27FC236}">
                      <a16:creationId xmlns:a16="http://schemas.microsoft.com/office/drawing/2014/main" id="{B53AFED9-03AB-460D-B30A-93DF3DCA2920}"/>
                    </a:ext>
                  </a:extLst>
                </p:cNvPr>
                <p:cNvSpPr>
                  <a:spLocks noChangeArrowheads="1"/>
                </p:cNvSpPr>
                <p:nvPr/>
              </p:nvSpPr>
              <p:spPr bwMode="auto">
                <a:xfrm>
                  <a:off x="632" y="2613"/>
                  <a:ext cx="691" cy="7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21" name="Freeform 924">
                <a:extLst>
                  <a:ext uri="{FF2B5EF4-FFF2-40B4-BE49-F238E27FC236}">
                    <a16:creationId xmlns:a16="http://schemas.microsoft.com/office/drawing/2014/main" id="{1B65C927-00B3-4096-B81D-7914E6B79DF2}"/>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96322" name="Group 925">
                <a:extLst>
                  <a:ext uri="{FF2B5EF4-FFF2-40B4-BE49-F238E27FC236}">
                    <a16:creationId xmlns:a16="http://schemas.microsoft.com/office/drawing/2014/main" id="{CB946241-AFFF-4B66-BC71-F1858A3F2E10}"/>
                  </a:ext>
                </a:extLst>
              </p:cNvPr>
              <p:cNvGrpSpPr>
                <a:grpSpLocks/>
              </p:cNvGrpSpPr>
              <p:nvPr/>
            </p:nvGrpSpPr>
            <p:grpSpPr bwMode="auto">
              <a:xfrm>
                <a:off x="4739" y="1327"/>
                <a:ext cx="582" cy="139"/>
                <a:chOff x="614" y="2568"/>
                <a:chExt cx="725" cy="139"/>
              </a:xfrm>
            </p:grpSpPr>
            <p:sp>
              <p:nvSpPr>
                <p:cNvPr id="96334" name="AutoShape 926">
                  <a:extLst>
                    <a:ext uri="{FF2B5EF4-FFF2-40B4-BE49-F238E27FC236}">
                      <a16:creationId xmlns:a16="http://schemas.microsoft.com/office/drawing/2014/main" id="{89A0AEC6-600A-4502-A067-C4EE569A4256}"/>
                    </a:ext>
                  </a:extLst>
                </p:cNvPr>
                <p:cNvSpPr>
                  <a:spLocks noChangeArrowheads="1"/>
                </p:cNvSpPr>
                <p:nvPr/>
              </p:nvSpPr>
              <p:spPr bwMode="auto">
                <a:xfrm>
                  <a:off x="613" y="2571"/>
                  <a:ext cx="691" cy="16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5" name="AutoShape 927">
                  <a:extLst>
                    <a:ext uri="{FF2B5EF4-FFF2-40B4-BE49-F238E27FC236}">
                      <a16:creationId xmlns:a16="http://schemas.microsoft.com/office/drawing/2014/main" id="{8F7A286A-34AE-4171-A1B4-129D6C7250C9}"/>
                    </a:ext>
                  </a:extLst>
                </p:cNvPr>
                <p:cNvSpPr>
                  <a:spLocks noChangeArrowheads="1"/>
                </p:cNvSpPr>
                <p:nvPr/>
              </p:nvSpPr>
              <p:spPr bwMode="auto">
                <a:xfrm>
                  <a:off x="627" y="2591"/>
                  <a:ext cx="665" cy="12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sp>
            <p:nvSpPr>
              <p:cNvPr id="96323" name="Rectangle 928">
                <a:extLst>
                  <a:ext uri="{FF2B5EF4-FFF2-40B4-BE49-F238E27FC236}">
                    <a16:creationId xmlns:a16="http://schemas.microsoft.com/office/drawing/2014/main" id="{0021EE87-62A5-4B86-A456-467A593EE351}"/>
                  </a:ext>
                </a:extLst>
              </p:cNvPr>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24" name="Freeform 929">
                <a:extLst>
                  <a:ext uri="{FF2B5EF4-FFF2-40B4-BE49-F238E27FC236}">
                    <a16:creationId xmlns:a16="http://schemas.microsoft.com/office/drawing/2014/main" id="{9748C426-75A9-4E64-8CBB-D9295B468FA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25" name="Freeform 930">
                <a:extLst>
                  <a:ext uri="{FF2B5EF4-FFF2-40B4-BE49-F238E27FC236}">
                    <a16:creationId xmlns:a16="http://schemas.microsoft.com/office/drawing/2014/main" id="{79379209-FD05-4FB5-A7D2-0931833A445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26" name="Oval 931">
                <a:extLst>
                  <a:ext uri="{FF2B5EF4-FFF2-40B4-BE49-F238E27FC236}">
                    <a16:creationId xmlns:a16="http://schemas.microsoft.com/office/drawing/2014/main" id="{1622CF4C-2F32-4C38-B298-AE659F5BE964}"/>
                  </a:ext>
                </a:extLst>
              </p:cNvPr>
              <p:cNvSpPr>
                <a:spLocks noChangeArrowheads="1"/>
              </p:cNvSpPr>
              <p:nvPr/>
            </p:nvSpPr>
            <p:spPr bwMode="auto">
              <a:xfrm>
                <a:off x="5518" y="2612"/>
                <a:ext cx="43"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27" name="Freeform 932">
                <a:extLst>
                  <a:ext uri="{FF2B5EF4-FFF2-40B4-BE49-F238E27FC236}">
                    <a16:creationId xmlns:a16="http://schemas.microsoft.com/office/drawing/2014/main" id="{3C8976D3-A3F3-4026-8470-C138FB6CE627}"/>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328" name="AutoShape 933">
                <a:extLst>
                  <a:ext uri="{FF2B5EF4-FFF2-40B4-BE49-F238E27FC236}">
                    <a16:creationId xmlns:a16="http://schemas.microsoft.com/office/drawing/2014/main" id="{F4D417B3-75AE-4DA0-8681-6D72DFB6A479}"/>
                  </a:ext>
                </a:extLst>
              </p:cNvPr>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29" name="AutoShape 934">
                <a:extLst>
                  <a:ext uri="{FF2B5EF4-FFF2-40B4-BE49-F238E27FC236}">
                    <a16:creationId xmlns:a16="http://schemas.microsoft.com/office/drawing/2014/main" id="{B0D42D21-6565-433A-967B-5EE4183BA9BD}"/>
                  </a:ext>
                </a:extLst>
              </p:cNvPr>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0" name="Oval 935">
                <a:extLst>
                  <a:ext uri="{FF2B5EF4-FFF2-40B4-BE49-F238E27FC236}">
                    <a16:creationId xmlns:a16="http://schemas.microsoft.com/office/drawing/2014/main" id="{E9541213-3C12-4C30-8AD8-CE7D6429ECC7}"/>
                  </a:ext>
                </a:extLst>
              </p:cNvPr>
              <p:cNvSpPr>
                <a:spLocks noChangeArrowheads="1"/>
              </p:cNvSpPr>
              <p:nvPr/>
            </p:nvSpPr>
            <p:spPr bwMode="auto">
              <a:xfrm>
                <a:off x="4312" y="2389"/>
                <a:ext cx="14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1" name="Oval 936">
                <a:extLst>
                  <a:ext uri="{FF2B5EF4-FFF2-40B4-BE49-F238E27FC236}">
                    <a16:creationId xmlns:a16="http://schemas.microsoft.com/office/drawing/2014/main" id="{B2AECA1B-97EB-4D07-B92F-1923255813E4}"/>
                  </a:ext>
                </a:extLst>
              </p:cNvPr>
              <p:cNvSpPr>
                <a:spLocks noChangeArrowheads="1"/>
              </p:cNvSpPr>
              <p:nvPr/>
            </p:nvSpPr>
            <p:spPr bwMode="auto">
              <a:xfrm>
                <a:off x="4482" y="2389"/>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i="0">
                  <a:solidFill>
                    <a:srgbClr val="FF0000"/>
                  </a:solidFill>
                  <a:latin typeface="Arial" panose="020B0604020202020204" pitchFamily="34" charset="0"/>
                  <a:cs typeface="Arial" panose="020B0604020202020204" pitchFamily="34" charset="0"/>
                </a:endParaRPr>
              </a:p>
            </p:txBody>
          </p:sp>
          <p:sp>
            <p:nvSpPr>
              <p:cNvPr id="96332" name="Oval 937">
                <a:extLst>
                  <a:ext uri="{FF2B5EF4-FFF2-40B4-BE49-F238E27FC236}">
                    <a16:creationId xmlns:a16="http://schemas.microsoft.com/office/drawing/2014/main" id="{A50F7541-905D-4D7B-A619-922F6A33B7AE}"/>
                  </a:ext>
                </a:extLst>
              </p:cNvPr>
              <p:cNvSpPr>
                <a:spLocks noChangeArrowheads="1"/>
              </p:cNvSpPr>
              <p:nvPr/>
            </p:nvSpPr>
            <p:spPr bwMode="auto">
              <a:xfrm>
                <a:off x="4664" y="2378"/>
                <a:ext cx="14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6333" name="Rectangle 938">
                <a:extLst>
                  <a:ext uri="{FF2B5EF4-FFF2-40B4-BE49-F238E27FC236}">
                    <a16:creationId xmlns:a16="http://schemas.microsoft.com/office/drawing/2014/main" id="{951F5D23-7FEA-4523-BD1C-B122B244B3DC}"/>
                  </a:ext>
                </a:extLst>
              </p:cNvPr>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grpSp>
      </p:grpSp>
      <p:sp>
        <p:nvSpPr>
          <p:cNvPr id="96259" name="Footer Placeholder 4">
            <a:extLst>
              <a:ext uri="{FF2B5EF4-FFF2-40B4-BE49-F238E27FC236}">
                <a16:creationId xmlns:a16="http://schemas.microsoft.com/office/drawing/2014/main" id="{7CC0DFA9-5781-46D7-BD62-BEBFD5CB702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96260" name="Slide Number Placeholder 5">
            <a:extLst>
              <a:ext uri="{FF2B5EF4-FFF2-40B4-BE49-F238E27FC236}">
                <a16:creationId xmlns:a16="http://schemas.microsoft.com/office/drawing/2014/main" id="{72E01495-961C-4BC6-8AB4-B8794E83B5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9CF8FA9A-E27B-4DAB-8445-FEA1E73F4F56}"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44</a:t>
            </a:fld>
            <a:endParaRPr lang="en-US" altLang="en-US" sz="1200">
              <a:solidFill>
                <a:srgbClr val="000000"/>
              </a:solidFill>
              <a:latin typeface="Arial" panose="020B0604020202020204" pitchFamily="34" charset="0"/>
            </a:endParaRPr>
          </a:p>
        </p:txBody>
      </p:sp>
      <p:sp>
        <p:nvSpPr>
          <p:cNvPr id="72709" name="Rectangle 2">
            <a:extLst>
              <a:ext uri="{FF2B5EF4-FFF2-40B4-BE49-F238E27FC236}">
                <a16:creationId xmlns:a16="http://schemas.microsoft.com/office/drawing/2014/main" id="{E70AED1E-3444-4AE1-80D1-3C48CDF3EAE9}"/>
              </a:ext>
            </a:extLst>
          </p:cNvPr>
          <p:cNvSpPr>
            <a:spLocks noGrp="1" noChangeArrowheads="1"/>
          </p:cNvSpPr>
          <p:nvPr>
            <p:ph type="title"/>
          </p:nvPr>
        </p:nvSpPr>
        <p:spPr>
          <a:xfrm>
            <a:off x="339725" y="85725"/>
            <a:ext cx="7772400" cy="1143000"/>
          </a:xfrm>
        </p:spPr>
        <p:txBody>
          <a:bodyPr/>
          <a:lstStyle/>
          <a:p>
            <a:pPr>
              <a:defRPr/>
            </a:pPr>
            <a:r>
              <a:rPr lang="en-US">
                <a:ea typeface="ＭＳ Ｐゴシック" charset="0"/>
                <a:cs typeface="+mj-cs"/>
              </a:rPr>
              <a:t>VLANs: motivation</a:t>
            </a:r>
          </a:p>
        </p:txBody>
      </p:sp>
      <p:sp>
        <p:nvSpPr>
          <p:cNvPr id="72710" name="Rectangle 3">
            <a:extLst>
              <a:ext uri="{FF2B5EF4-FFF2-40B4-BE49-F238E27FC236}">
                <a16:creationId xmlns:a16="http://schemas.microsoft.com/office/drawing/2014/main" id="{9CBBE757-D749-4155-A98C-987B63773B6D}"/>
              </a:ext>
            </a:extLst>
          </p:cNvPr>
          <p:cNvSpPr>
            <a:spLocks noGrp="1" noChangeArrowheads="1"/>
          </p:cNvSpPr>
          <p:nvPr>
            <p:ph type="body" idx="1"/>
          </p:nvPr>
        </p:nvSpPr>
        <p:spPr>
          <a:xfrm>
            <a:off x="5078413" y="1365250"/>
            <a:ext cx="3911600" cy="5111750"/>
          </a:xfrm>
        </p:spPr>
        <p:txBody>
          <a:bodyPr>
            <a:normAutofit fontScale="77500" lnSpcReduction="20000"/>
          </a:bodyPr>
          <a:lstStyle/>
          <a:p>
            <a:pPr>
              <a:buFont typeface="Wingdings" charset="0"/>
              <a:buNone/>
              <a:defRPr/>
            </a:pPr>
            <a:r>
              <a:rPr lang="en-US" i="1" dirty="0">
                <a:solidFill>
                  <a:srgbClr val="000099"/>
                </a:solidFill>
                <a:ea typeface="ＭＳ Ｐゴシック" charset="0"/>
                <a:cs typeface="+mn-cs"/>
              </a:rPr>
              <a:t>Disadvantages of Switched LAN:</a:t>
            </a:r>
          </a:p>
          <a:p>
            <a:pPr lvl="1">
              <a:defRPr/>
            </a:pPr>
            <a:r>
              <a:rPr lang="en-US" i="1" dirty="0">
                <a:solidFill>
                  <a:srgbClr val="000099"/>
                </a:solidFill>
                <a:ea typeface="ＭＳ Ｐゴシック" charset="0"/>
                <a:cs typeface="+mn-cs"/>
              </a:rPr>
              <a:t>Lack of traffic isolation</a:t>
            </a:r>
          </a:p>
          <a:p>
            <a:pPr lvl="1">
              <a:defRPr/>
            </a:pPr>
            <a:r>
              <a:rPr lang="en-US" i="1" dirty="0">
                <a:solidFill>
                  <a:srgbClr val="000099"/>
                </a:solidFill>
                <a:ea typeface="ＭＳ Ｐゴシック" charset="0"/>
                <a:cs typeface="+mn-cs"/>
              </a:rPr>
              <a:t>Inefficient use of switches</a:t>
            </a:r>
          </a:p>
          <a:p>
            <a:pPr lvl="1">
              <a:defRPr/>
            </a:pPr>
            <a:r>
              <a:rPr lang="en-US" i="1" dirty="0">
                <a:solidFill>
                  <a:srgbClr val="000099"/>
                </a:solidFill>
                <a:ea typeface="ＭＳ Ｐゴシック" charset="0"/>
              </a:rPr>
              <a:t>Managing users</a:t>
            </a:r>
            <a:endParaRPr lang="en-US" i="1" dirty="0">
              <a:solidFill>
                <a:srgbClr val="000099"/>
              </a:solidFill>
              <a:ea typeface="ＭＳ Ｐゴシック" charset="0"/>
              <a:cs typeface="+mn-cs"/>
            </a:endParaRPr>
          </a:p>
          <a:p>
            <a:pPr>
              <a:buFont typeface="Wingdings" charset="0"/>
              <a:buNone/>
              <a:defRPr/>
            </a:pPr>
            <a:r>
              <a:rPr lang="en-US" i="1" dirty="0">
                <a:solidFill>
                  <a:srgbClr val="000099"/>
                </a:solidFill>
                <a:ea typeface="ＭＳ Ｐゴシック" charset="0"/>
                <a:cs typeface="+mn-cs"/>
              </a:rPr>
              <a:t>consider</a:t>
            </a:r>
            <a:r>
              <a:rPr lang="en-US" i="1" dirty="0">
                <a:ea typeface="ＭＳ Ｐゴシック" charset="0"/>
                <a:cs typeface="+mn-cs"/>
              </a:rPr>
              <a:t>:</a:t>
            </a:r>
          </a:p>
          <a:p>
            <a:pPr>
              <a:buFont typeface="Wingdings" charset="0"/>
              <a:buChar char="v"/>
              <a:defRPr/>
            </a:pPr>
            <a:r>
              <a:rPr lang="en-US" sz="2400" dirty="0">
                <a:ea typeface="ＭＳ Ｐゴシック" charset="0"/>
                <a:cs typeface="+mn-cs"/>
              </a:rPr>
              <a:t>CS user moves office to EE, but wants connect to CS switch?</a:t>
            </a:r>
          </a:p>
          <a:p>
            <a:pPr>
              <a:buFont typeface="Wingdings" charset="0"/>
              <a:buChar char="v"/>
              <a:defRPr/>
            </a:pPr>
            <a:r>
              <a:rPr lang="en-US" sz="2400" dirty="0">
                <a:ea typeface="ＭＳ Ｐゴシック" charset="0"/>
                <a:cs typeface="+mn-cs"/>
              </a:rPr>
              <a:t>single broadcast domain:</a:t>
            </a:r>
          </a:p>
          <a:p>
            <a:pPr lvl="1">
              <a:buFont typeface="Wingdings" charset="0"/>
              <a:buChar char="§"/>
              <a:defRPr/>
            </a:pPr>
            <a:r>
              <a:rPr lang="en-US" dirty="0">
                <a:ea typeface="ＭＳ Ｐゴシック" charset="0"/>
              </a:rPr>
              <a:t>all layer-2 broadcast traffic (ARP, DHCP, unknown location of destination MAC address) must cross entire LAN </a:t>
            </a:r>
          </a:p>
          <a:p>
            <a:pPr lvl="1">
              <a:buFont typeface="Wingdings" charset="0"/>
              <a:buChar char="§"/>
              <a:defRPr/>
            </a:pPr>
            <a:r>
              <a:rPr lang="en-US" dirty="0">
                <a:ea typeface="ＭＳ Ｐゴシック" charset="0"/>
              </a:rPr>
              <a:t>security/privacy, efficiency issues</a:t>
            </a:r>
          </a:p>
          <a:p>
            <a:pPr>
              <a:buFont typeface="Wingdings" charset="0"/>
              <a:buChar char="v"/>
              <a:defRPr/>
            </a:pPr>
            <a:endParaRPr lang="en-US" sz="2400" dirty="0">
              <a:ea typeface="ＭＳ Ｐゴシック" charset="0"/>
              <a:cs typeface="+mn-cs"/>
            </a:endParaRPr>
          </a:p>
        </p:txBody>
      </p:sp>
      <p:sp>
        <p:nvSpPr>
          <p:cNvPr id="96263" name="Text Box 86">
            <a:extLst>
              <a:ext uri="{FF2B5EF4-FFF2-40B4-BE49-F238E27FC236}">
                <a16:creationId xmlns:a16="http://schemas.microsoft.com/office/drawing/2014/main" id="{D30CB133-202E-44FC-88AF-E69B95B1D2FC}"/>
              </a:ext>
            </a:extLst>
          </p:cNvPr>
          <p:cNvSpPr txBox="1">
            <a:spLocks noChangeArrowheads="1"/>
          </p:cNvSpPr>
          <p:nvPr/>
        </p:nvSpPr>
        <p:spPr bwMode="auto">
          <a:xfrm>
            <a:off x="346075" y="3976688"/>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Computer </a:t>
            </a:r>
          </a:p>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Science</a:t>
            </a:r>
            <a:endParaRPr lang="en-US" altLang="en-US" sz="1800">
              <a:solidFill>
                <a:srgbClr val="000000"/>
              </a:solidFill>
              <a:latin typeface="Arial" panose="020B0604020202020204" pitchFamily="34" charset="0"/>
              <a:cs typeface="Arial" panose="020B0604020202020204" pitchFamily="34" charset="0"/>
            </a:endParaRPr>
          </a:p>
        </p:txBody>
      </p:sp>
      <p:sp>
        <p:nvSpPr>
          <p:cNvPr id="96264" name="Text Box 87">
            <a:extLst>
              <a:ext uri="{FF2B5EF4-FFF2-40B4-BE49-F238E27FC236}">
                <a16:creationId xmlns:a16="http://schemas.microsoft.com/office/drawing/2014/main" id="{A765C9FA-0BDB-44E3-A51D-900F7DB836D5}"/>
              </a:ext>
            </a:extLst>
          </p:cNvPr>
          <p:cNvSpPr txBox="1">
            <a:spLocks noChangeArrowheads="1"/>
          </p:cNvSpPr>
          <p:nvPr/>
        </p:nvSpPr>
        <p:spPr bwMode="auto">
          <a:xfrm>
            <a:off x="2009775" y="4227513"/>
            <a:ext cx="1141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Electrical</a:t>
            </a:r>
          </a:p>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Engineering</a:t>
            </a:r>
            <a:endParaRPr lang="en-US" altLang="en-US" sz="1800">
              <a:solidFill>
                <a:srgbClr val="000000"/>
              </a:solidFill>
              <a:latin typeface="Arial" panose="020B0604020202020204" pitchFamily="34" charset="0"/>
              <a:cs typeface="Arial" panose="020B0604020202020204" pitchFamily="34" charset="0"/>
            </a:endParaRPr>
          </a:p>
        </p:txBody>
      </p:sp>
      <p:sp>
        <p:nvSpPr>
          <p:cNvPr id="96265" name="Text Box 88">
            <a:extLst>
              <a:ext uri="{FF2B5EF4-FFF2-40B4-BE49-F238E27FC236}">
                <a16:creationId xmlns:a16="http://schemas.microsoft.com/office/drawing/2014/main" id="{A0E54C21-66FF-4DFE-87AF-B655A272F40C}"/>
              </a:ext>
            </a:extLst>
          </p:cNvPr>
          <p:cNvSpPr txBox="1">
            <a:spLocks noChangeArrowheads="1"/>
          </p:cNvSpPr>
          <p:nvPr/>
        </p:nvSpPr>
        <p:spPr bwMode="auto">
          <a:xfrm>
            <a:off x="3500438" y="4068763"/>
            <a:ext cx="113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Computer</a:t>
            </a:r>
          </a:p>
          <a:p>
            <a:pPr>
              <a:lnSpc>
                <a:spcPct val="100000"/>
              </a:lnSpc>
              <a:spcBef>
                <a:spcPct val="0"/>
              </a:spcBef>
              <a:buClrTx/>
              <a:buSzTx/>
              <a:buFontTx/>
              <a:buNone/>
            </a:pPr>
            <a:r>
              <a:rPr lang="en-US" altLang="en-US" sz="1400" i="0">
                <a:solidFill>
                  <a:srgbClr val="000000"/>
                </a:solidFill>
                <a:latin typeface="Arial" panose="020B0604020202020204" pitchFamily="34" charset="0"/>
                <a:cs typeface="Arial" panose="020B0604020202020204" pitchFamily="34" charset="0"/>
              </a:rPr>
              <a:t>Engineering</a:t>
            </a:r>
            <a:endParaRPr lang="en-US" altLang="en-US" sz="1800">
              <a:solidFill>
                <a:srgbClr val="000000"/>
              </a:solidFill>
              <a:latin typeface="Arial" panose="020B0604020202020204" pitchFamily="34" charset="0"/>
              <a:cs typeface="Arial" panose="020B0604020202020204" pitchFamily="34" charset="0"/>
            </a:endParaRPr>
          </a:p>
        </p:txBody>
      </p:sp>
      <p:pic>
        <p:nvPicPr>
          <p:cNvPr id="96266" name="Picture 23" descr="underline_base">
            <a:extLst>
              <a:ext uri="{FF2B5EF4-FFF2-40B4-BE49-F238E27FC236}">
                <a16:creationId xmlns:a16="http://schemas.microsoft.com/office/drawing/2014/main" id="{628A9813-1EC9-4F4C-81C4-78C7DE0FCF2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50" y="906463"/>
            <a:ext cx="4113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4">
            <a:extLst>
              <a:ext uri="{FF2B5EF4-FFF2-40B4-BE49-F238E27FC236}">
                <a16:creationId xmlns:a16="http://schemas.microsoft.com/office/drawing/2014/main" id="{B6990D77-EE95-4D08-9277-B890208AFAE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97283" name="Slide Number Placeholder 5">
            <a:extLst>
              <a:ext uri="{FF2B5EF4-FFF2-40B4-BE49-F238E27FC236}">
                <a16:creationId xmlns:a16="http://schemas.microsoft.com/office/drawing/2014/main" id="{B93E16B7-40A7-478F-90F6-2321C96745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AFEB5F79-AB9F-40B2-A2B3-17C6DA1174B6}"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45</a:t>
            </a:fld>
            <a:endParaRPr lang="en-US" altLang="en-US" sz="1200">
              <a:solidFill>
                <a:srgbClr val="000000"/>
              </a:solidFill>
              <a:latin typeface="Arial" panose="020B0604020202020204" pitchFamily="34" charset="0"/>
            </a:endParaRPr>
          </a:p>
        </p:txBody>
      </p:sp>
      <p:sp>
        <p:nvSpPr>
          <p:cNvPr id="97284" name="Rectangle 213">
            <a:extLst>
              <a:ext uri="{FF2B5EF4-FFF2-40B4-BE49-F238E27FC236}">
                <a16:creationId xmlns:a16="http://schemas.microsoft.com/office/drawing/2014/main" id="{4BE19E80-D138-4371-BB34-68D0D1C5C5C0}"/>
              </a:ext>
            </a:extLst>
          </p:cNvPr>
          <p:cNvSpPr>
            <a:spLocks noChangeArrowheads="1"/>
          </p:cNvSpPr>
          <p:nvPr/>
        </p:nvSpPr>
        <p:spPr bwMode="auto">
          <a:xfrm>
            <a:off x="7543800" y="2105025"/>
            <a:ext cx="279400" cy="228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7285" name="Rectangle 212">
            <a:extLst>
              <a:ext uri="{FF2B5EF4-FFF2-40B4-BE49-F238E27FC236}">
                <a16:creationId xmlns:a16="http://schemas.microsoft.com/office/drawing/2014/main" id="{A5CFDD54-CF0F-4E4D-996B-BBC5CF353B8F}"/>
              </a:ext>
            </a:extLst>
          </p:cNvPr>
          <p:cNvSpPr>
            <a:spLocks noChangeArrowheads="1"/>
          </p:cNvSpPr>
          <p:nvPr/>
        </p:nvSpPr>
        <p:spPr bwMode="auto">
          <a:xfrm>
            <a:off x="5470525" y="1889125"/>
            <a:ext cx="273050" cy="1968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73737" name="Rectangle 2">
            <a:extLst>
              <a:ext uri="{FF2B5EF4-FFF2-40B4-BE49-F238E27FC236}">
                <a16:creationId xmlns:a16="http://schemas.microsoft.com/office/drawing/2014/main" id="{58CD14C1-12AE-432F-AE18-347F225DD198}"/>
              </a:ext>
            </a:extLst>
          </p:cNvPr>
          <p:cNvSpPr>
            <a:spLocks noGrp="1" noChangeArrowheads="1"/>
          </p:cNvSpPr>
          <p:nvPr>
            <p:ph type="title"/>
          </p:nvPr>
        </p:nvSpPr>
        <p:spPr/>
        <p:txBody>
          <a:bodyPr/>
          <a:lstStyle/>
          <a:p>
            <a:pPr algn="l">
              <a:defRPr/>
            </a:pPr>
            <a:r>
              <a:rPr lang="en-US" dirty="0">
                <a:ea typeface="ＭＳ Ｐゴシック" charset="0"/>
                <a:cs typeface="+mj-cs"/>
              </a:rPr>
              <a:t>VLANs</a:t>
            </a:r>
          </a:p>
        </p:txBody>
      </p:sp>
      <p:sp>
        <p:nvSpPr>
          <p:cNvPr id="97287" name="Rectangle 3">
            <a:extLst>
              <a:ext uri="{FF2B5EF4-FFF2-40B4-BE49-F238E27FC236}">
                <a16:creationId xmlns:a16="http://schemas.microsoft.com/office/drawing/2014/main" id="{672394DA-C77D-4377-A14D-DACB4AFD11CF}"/>
              </a:ext>
            </a:extLst>
          </p:cNvPr>
          <p:cNvSpPr>
            <a:spLocks noGrp="1" noChangeArrowheads="1"/>
          </p:cNvSpPr>
          <p:nvPr>
            <p:ph type="body" idx="1"/>
          </p:nvPr>
        </p:nvSpPr>
        <p:spPr>
          <a:xfrm>
            <a:off x="4097338" y="355600"/>
            <a:ext cx="4926012" cy="1625600"/>
          </a:xfrm>
        </p:spPr>
        <p:txBody>
          <a:bodyPr/>
          <a:lstStyle/>
          <a:p>
            <a:pPr>
              <a:buFont typeface="Wingdings" panose="05000000000000000000" pitchFamily="2" charset="2"/>
              <a:buNone/>
            </a:pPr>
            <a:r>
              <a:rPr lang="en-US" altLang="en-US" sz="2400" dirty="0">
                <a:solidFill>
                  <a:srgbClr val="CC0000"/>
                </a:solidFill>
              </a:rPr>
              <a:t>port-based VLAN: </a:t>
            </a:r>
            <a:r>
              <a:rPr lang="en-US" altLang="en-US" sz="2400" dirty="0"/>
              <a:t>switch ports grouped (by switch management software) so that </a:t>
            </a:r>
            <a:r>
              <a:rPr lang="en-US" altLang="en-US" sz="2400" i="1" dirty="0">
                <a:solidFill>
                  <a:srgbClr val="CC0000"/>
                </a:solidFill>
              </a:rPr>
              <a:t>single</a:t>
            </a:r>
            <a:r>
              <a:rPr lang="en-US" altLang="en-US" sz="2400" dirty="0">
                <a:solidFill>
                  <a:srgbClr val="CC0000"/>
                </a:solidFill>
              </a:rPr>
              <a:t> </a:t>
            </a:r>
            <a:r>
              <a:rPr lang="en-US" altLang="en-US" sz="2400" dirty="0"/>
              <a:t>physical switch ……</a:t>
            </a:r>
          </a:p>
          <a:p>
            <a:endParaRPr lang="en-US" altLang="en-US" sz="2000" dirty="0"/>
          </a:p>
        </p:txBody>
      </p:sp>
      <p:sp>
        <p:nvSpPr>
          <p:cNvPr id="97288" name="Text Box 85">
            <a:extLst>
              <a:ext uri="{FF2B5EF4-FFF2-40B4-BE49-F238E27FC236}">
                <a16:creationId xmlns:a16="http://schemas.microsoft.com/office/drawing/2014/main" id="{196F058B-B36E-4E4B-A3CB-B87CE520AEDA}"/>
              </a:ext>
            </a:extLst>
          </p:cNvPr>
          <p:cNvSpPr txBox="1">
            <a:spLocks noChangeArrowheads="1"/>
          </p:cNvSpPr>
          <p:nvPr/>
        </p:nvSpPr>
        <p:spPr bwMode="auto">
          <a:xfrm>
            <a:off x="681038" y="2265363"/>
            <a:ext cx="2944812"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200" i="0">
                <a:solidFill>
                  <a:srgbClr val="000000"/>
                </a:solidFill>
                <a:latin typeface="Arial" panose="020B0604020202020204" pitchFamily="34" charset="0"/>
                <a:cs typeface="Arial" panose="020B0604020202020204" pitchFamily="34" charset="0"/>
              </a:rPr>
              <a:t>switch(es) supporting VLAN capabilities can be configured to define multiple </a:t>
            </a:r>
            <a:r>
              <a:rPr lang="en-US" altLang="en-US" sz="2200" b="1" u="sng">
                <a:solidFill>
                  <a:srgbClr val="CC0000"/>
                </a:solidFill>
                <a:latin typeface="Arial" panose="020B0604020202020204" pitchFamily="34" charset="0"/>
                <a:cs typeface="Arial" panose="020B0604020202020204" pitchFamily="34" charset="0"/>
              </a:rPr>
              <a:t>virtual</a:t>
            </a:r>
            <a:r>
              <a:rPr lang="en-US" altLang="en-US" sz="2200" i="0">
                <a:solidFill>
                  <a:srgbClr val="FF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LANS over single physical LAN infrastructure.</a:t>
            </a:r>
          </a:p>
        </p:txBody>
      </p:sp>
      <p:sp>
        <p:nvSpPr>
          <p:cNvPr id="97289" name="Rectangle 86">
            <a:extLst>
              <a:ext uri="{FF2B5EF4-FFF2-40B4-BE49-F238E27FC236}">
                <a16:creationId xmlns:a16="http://schemas.microsoft.com/office/drawing/2014/main" id="{FFFED8B9-3E52-4EC3-9971-E16E50649DDE}"/>
              </a:ext>
            </a:extLst>
          </p:cNvPr>
          <p:cNvSpPr>
            <a:spLocks noChangeArrowheads="1"/>
          </p:cNvSpPr>
          <p:nvPr/>
        </p:nvSpPr>
        <p:spPr bwMode="auto">
          <a:xfrm>
            <a:off x="482600" y="1919288"/>
            <a:ext cx="3216275" cy="28130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Arial" panose="020B0604020202020204" pitchFamily="34" charset="0"/>
              <a:cs typeface="Arial" panose="020B0604020202020204" pitchFamily="34" charset="0"/>
            </a:endParaRPr>
          </a:p>
        </p:txBody>
      </p:sp>
      <p:sp>
        <p:nvSpPr>
          <p:cNvPr id="97290" name="Text Box 87">
            <a:extLst>
              <a:ext uri="{FF2B5EF4-FFF2-40B4-BE49-F238E27FC236}">
                <a16:creationId xmlns:a16="http://schemas.microsoft.com/office/drawing/2014/main" id="{C1A703C6-EE00-47D9-9706-92A9F14882E7}"/>
              </a:ext>
            </a:extLst>
          </p:cNvPr>
          <p:cNvSpPr txBox="1">
            <a:spLocks noChangeArrowheads="1"/>
          </p:cNvSpPr>
          <p:nvPr/>
        </p:nvSpPr>
        <p:spPr bwMode="auto">
          <a:xfrm>
            <a:off x="642938" y="1543050"/>
            <a:ext cx="1836737"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000" b="1">
                <a:solidFill>
                  <a:srgbClr val="CC0000"/>
                </a:solidFill>
                <a:latin typeface="Arial" panose="020B0604020202020204" pitchFamily="34" charset="0"/>
                <a:cs typeface="Arial" panose="020B0604020202020204" pitchFamily="34" charset="0"/>
              </a:rPr>
              <a:t>Virtual Local </a:t>
            </a:r>
          </a:p>
          <a:p>
            <a:pPr>
              <a:lnSpc>
                <a:spcPct val="100000"/>
              </a:lnSpc>
              <a:spcBef>
                <a:spcPct val="0"/>
              </a:spcBef>
              <a:buClrTx/>
              <a:buSzTx/>
              <a:buFontTx/>
              <a:buNone/>
            </a:pPr>
            <a:r>
              <a:rPr lang="en-US" altLang="en-US" sz="2000" b="1">
                <a:solidFill>
                  <a:srgbClr val="CC0000"/>
                </a:solidFill>
                <a:latin typeface="Arial" panose="020B0604020202020204" pitchFamily="34" charset="0"/>
                <a:cs typeface="Arial" panose="020B0604020202020204" pitchFamily="34" charset="0"/>
              </a:rPr>
              <a:t>Area Network</a:t>
            </a:r>
          </a:p>
        </p:txBody>
      </p:sp>
      <p:sp>
        <p:nvSpPr>
          <p:cNvPr id="97291" name="Rectangle 80">
            <a:extLst>
              <a:ext uri="{FF2B5EF4-FFF2-40B4-BE49-F238E27FC236}">
                <a16:creationId xmlns:a16="http://schemas.microsoft.com/office/drawing/2014/main" id="{176629D1-037B-4AB8-9208-5671EA12369F}"/>
              </a:ext>
            </a:extLst>
          </p:cNvPr>
          <p:cNvSpPr>
            <a:spLocks noChangeArrowheads="1"/>
          </p:cNvSpPr>
          <p:nvPr/>
        </p:nvSpPr>
        <p:spPr bwMode="auto">
          <a:xfrm>
            <a:off x="5462588" y="209867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292" name="Rectangle 77">
            <a:extLst>
              <a:ext uri="{FF2B5EF4-FFF2-40B4-BE49-F238E27FC236}">
                <a16:creationId xmlns:a16="http://schemas.microsoft.com/office/drawing/2014/main" id="{3350130D-5B8F-4603-A437-8D62025A3E40}"/>
              </a:ext>
            </a:extLst>
          </p:cNvPr>
          <p:cNvSpPr>
            <a:spLocks noChangeArrowheads="1"/>
          </p:cNvSpPr>
          <p:nvPr/>
        </p:nvSpPr>
        <p:spPr bwMode="auto">
          <a:xfrm>
            <a:off x="7534275" y="187960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293" name="Rectangle 76">
            <a:extLst>
              <a:ext uri="{FF2B5EF4-FFF2-40B4-BE49-F238E27FC236}">
                <a16:creationId xmlns:a16="http://schemas.microsoft.com/office/drawing/2014/main" id="{6B256807-3603-4D64-85ED-2600A716B850}"/>
              </a:ext>
            </a:extLst>
          </p:cNvPr>
          <p:cNvSpPr>
            <a:spLocks noChangeArrowheads="1"/>
          </p:cNvSpPr>
          <p:nvPr/>
        </p:nvSpPr>
        <p:spPr bwMode="auto">
          <a:xfrm>
            <a:off x="6643688" y="188436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294" name="Rectangle 75">
            <a:extLst>
              <a:ext uri="{FF2B5EF4-FFF2-40B4-BE49-F238E27FC236}">
                <a16:creationId xmlns:a16="http://schemas.microsoft.com/office/drawing/2014/main" id="{12788ACC-AD3D-4812-95CB-D1685E8D58CA}"/>
              </a:ext>
            </a:extLst>
          </p:cNvPr>
          <p:cNvSpPr>
            <a:spLocks noChangeArrowheads="1"/>
          </p:cNvSpPr>
          <p:nvPr/>
        </p:nvSpPr>
        <p:spPr bwMode="auto">
          <a:xfrm>
            <a:off x="5748338" y="188436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295" name="Rectangle 2">
            <a:extLst>
              <a:ext uri="{FF2B5EF4-FFF2-40B4-BE49-F238E27FC236}">
                <a16:creationId xmlns:a16="http://schemas.microsoft.com/office/drawing/2014/main" id="{9C3E9818-47B1-49F3-801C-C063F6F6BD20}"/>
              </a:ext>
            </a:extLst>
          </p:cNvPr>
          <p:cNvSpPr>
            <a:spLocks noChangeArrowheads="1"/>
          </p:cNvSpPr>
          <p:nvPr/>
        </p:nvSpPr>
        <p:spPr bwMode="auto">
          <a:xfrm>
            <a:off x="5462588" y="187642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296" name="Line 3">
            <a:extLst>
              <a:ext uri="{FF2B5EF4-FFF2-40B4-BE49-F238E27FC236}">
                <a16:creationId xmlns:a16="http://schemas.microsoft.com/office/drawing/2014/main" id="{02D06350-DB98-4B37-97E8-CC092CC7FD5E}"/>
              </a:ext>
            </a:extLst>
          </p:cNvPr>
          <p:cNvSpPr>
            <a:spLocks noChangeShapeType="1"/>
          </p:cNvSpPr>
          <p:nvPr/>
        </p:nvSpPr>
        <p:spPr bwMode="auto">
          <a:xfrm>
            <a:off x="5464175" y="209232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97" name="Text Box 6">
            <a:extLst>
              <a:ext uri="{FF2B5EF4-FFF2-40B4-BE49-F238E27FC236}">
                <a16:creationId xmlns:a16="http://schemas.microsoft.com/office/drawing/2014/main" id="{14B2F357-40DB-4249-B38B-721DAED2339A}"/>
              </a:ext>
            </a:extLst>
          </p:cNvPr>
          <p:cNvSpPr txBox="1">
            <a:spLocks noChangeArrowheads="1"/>
          </p:cNvSpPr>
          <p:nvPr/>
        </p:nvSpPr>
        <p:spPr bwMode="auto">
          <a:xfrm>
            <a:off x="5380038"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a:t>
            </a:r>
          </a:p>
        </p:txBody>
      </p:sp>
      <p:sp>
        <p:nvSpPr>
          <p:cNvPr id="97298" name="Line 7">
            <a:extLst>
              <a:ext uri="{FF2B5EF4-FFF2-40B4-BE49-F238E27FC236}">
                <a16:creationId xmlns:a16="http://schemas.microsoft.com/office/drawing/2014/main" id="{D0BC4F4D-CEF8-4C34-96BE-091DA12B4156}"/>
              </a:ext>
            </a:extLst>
          </p:cNvPr>
          <p:cNvSpPr>
            <a:spLocks noChangeShapeType="1"/>
          </p:cNvSpPr>
          <p:nvPr/>
        </p:nvSpPr>
        <p:spPr bwMode="auto">
          <a:xfrm>
            <a:off x="66436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99" name="AutoShape 8">
            <a:extLst>
              <a:ext uri="{FF2B5EF4-FFF2-40B4-BE49-F238E27FC236}">
                <a16:creationId xmlns:a16="http://schemas.microsoft.com/office/drawing/2014/main" id="{5119DDAD-99D7-4AFC-AD4D-AD21C2105E2F}"/>
              </a:ext>
            </a:extLst>
          </p:cNvPr>
          <p:cNvSpPr>
            <a:spLocks noChangeArrowheads="1"/>
          </p:cNvSpPr>
          <p:nvPr/>
        </p:nvSpPr>
        <p:spPr bwMode="auto">
          <a:xfrm>
            <a:off x="5434013" y="161766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00" name="Freeform 9">
            <a:extLst>
              <a:ext uri="{FF2B5EF4-FFF2-40B4-BE49-F238E27FC236}">
                <a16:creationId xmlns:a16="http://schemas.microsoft.com/office/drawing/2014/main" id="{EBB62551-A30E-4952-BCCA-A63DA52913E9}"/>
              </a:ext>
            </a:extLst>
          </p:cNvPr>
          <p:cNvSpPr>
            <a:spLocks/>
          </p:cNvSpPr>
          <p:nvPr/>
        </p:nvSpPr>
        <p:spPr bwMode="auto">
          <a:xfrm>
            <a:off x="7837488" y="1620838"/>
            <a:ext cx="763587"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301" name="Freeform 10">
            <a:extLst>
              <a:ext uri="{FF2B5EF4-FFF2-40B4-BE49-F238E27FC236}">
                <a16:creationId xmlns:a16="http://schemas.microsoft.com/office/drawing/2014/main" id="{A892CD35-57C6-485E-8769-A5A3C70C9F71}"/>
              </a:ext>
            </a:extLst>
          </p:cNvPr>
          <p:cNvSpPr>
            <a:spLocks/>
          </p:cNvSpPr>
          <p:nvPr/>
        </p:nvSpPr>
        <p:spPr bwMode="auto">
          <a:xfrm>
            <a:off x="5835650" y="1665288"/>
            <a:ext cx="2228850" cy="150812"/>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302" name="Freeform 11">
            <a:extLst>
              <a:ext uri="{FF2B5EF4-FFF2-40B4-BE49-F238E27FC236}">
                <a16:creationId xmlns:a16="http://schemas.microsoft.com/office/drawing/2014/main" id="{570BFF7F-55CE-4F61-A5D1-C18A8E0BD236}"/>
              </a:ext>
            </a:extLst>
          </p:cNvPr>
          <p:cNvSpPr>
            <a:spLocks/>
          </p:cNvSpPr>
          <p:nvPr/>
        </p:nvSpPr>
        <p:spPr bwMode="auto">
          <a:xfrm>
            <a:off x="6308725" y="1665288"/>
            <a:ext cx="1420813" cy="166687"/>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303" name="Line 17">
            <a:extLst>
              <a:ext uri="{FF2B5EF4-FFF2-40B4-BE49-F238E27FC236}">
                <a16:creationId xmlns:a16="http://schemas.microsoft.com/office/drawing/2014/main" id="{EE014795-B926-47F5-AA87-1FBC3FCF083D}"/>
              </a:ext>
            </a:extLst>
          </p:cNvPr>
          <p:cNvSpPr>
            <a:spLocks noChangeShapeType="1"/>
          </p:cNvSpPr>
          <p:nvPr/>
        </p:nvSpPr>
        <p:spPr bwMode="auto">
          <a:xfrm>
            <a:off x="72437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4" name="Line 18">
            <a:extLst>
              <a:ext uri="{FF2B5EF4-FFF2-40B4-BE49-F238E27FC236}">
                <a16:creationId xmlns:a16="http://schemas.microsoft.com/office/drawing/2014/main" id="{AFA4FCF2-9414-4D4E-A02E-29540350593A}"/>
              </a:ext>
            </a:extLst>
          </p:cNvPr>
          <p:cNvSpPr>
            <a:spLocks noChangeShapeType="1"/>
          </p:cNvSpPr>
          <p:nvPr/>
        </p:nvSpPr>
        <p:spPr bwMode="auto">
          <a:xfrm>
            <a:off x="60436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5" name="Line 21">
            <a:extLst>
              <a:ext uri="{FF2B5EF4-FFF2-40B4-BE49-F238E27FC236}">
                <a16:creationId xmlns:a16="http://schemas.microsoft.com/office/drawing/2014/main" id="{313B564C-7D7D-48AC-B3D1-E1894621C419}"/>
              </a:ext>
            </a:extLst>
          </p:cNvPr>
          <p:cNvSpPr>
            <a:spLocks noChangeShapeType="1"/>
          </p:cNvSpPr>
          <p:nvPr/>
        </p:nvSpPr>
        <p:spPr bwMode="auto">
          <a:xfrm>
            <a:off x="5753100" y="18780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6" name="Line 22">
            <a:extLst>
              <a:ext uri="{FF2B5EF4-FFF2-40B4-BE49-F238E27FC236}">
                <a16:creationId xmlns:a16="http://schemas.microsoft.com/office/drawing/2014/main" id="{FD310397-5310-461D-AEA1-6C90916ACA62}"/>
              </a:ext>
            </a:extLst>
          </p:cNvPr>
          <p:cNvSpPr>
            <a:spLocks noChangeShapeType="1"/>
          </p:cNvSpPr>
          <p:nvPr/>
        </p:nvSpPr>
        <p:spPr bwMode="auto">
          <a:xfrm>
            <a:off x="546258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7" name="Line 23">
            <a:extLst>
              <a:ext uri="{FF2B5EF4-FFF2-40B4-BE49-F238E27FC236}">
                <a16:creationId xmlns:a16="http://schemas.microsoft.com/office/drawing/2014/main" id="{F9E848E8-F150-4ACC-8E5A-FC9D1F4D2F20}"/>
              </a:ext>
            </a:extLst>
          </p:cNvPr>
          <p:cNvSpPr>
            <a:spLocks noChangeShapeType="1"/>
          </p:cNvSpPr>
          <p:nvPr/>
        </p:nvSpPr>
        <p:spPr bwMode="auto">
          <a:xfrm>
            <a:off x="6324600"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8" name="Line 24">
            <a:extLst>
              <a:ext uri="{FF2B5EF4-FFF2-40B4-BE49-F238E27FC236}">
                <a16:creationId xmlns:a16="http://schemas.microsoft.com/office/drawing/2014/main" id="{D52251F8-2F3B-459A-B54B-158A1906A0F4}"/>
              </a:ext>
            </a:extLst>
          </p:cNvPr>
          <p:cNvSpPr>
            <a:spLocks noChangeShapeType="1"/>
          </p:cNvSpPr>
          <p:nvPr/>
        </p:nvSpPr>
        <p:spPr bwMode="auto">
          <a:xfrm>
            <a:off x="69484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9" name="Line 25">
            <a:extLst>
              <a:ext uri="{FF2B5EF4-FFF2-40B4-BE49-F238E27FC236}">
                <a16:creationId xmlns:a16="http://schemas.microsoft.com/office/drawing/2014/main" id="{05503089-239D-40B5-A4CA-DAF69CF33649}"/>
              </a:ext>
            </a:extLst>
          </p:cNvPr>
          <p:cNvSpPr>
            <a:spLocks noChangeShapeType="1"/>
          </p:cNvSpPr>
          <p:nvPr/>
        </p:nvSpPr>
        <p:spPr bwMode="auto">
          <a:xfrm>
            <a:off x="7539038"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10" name="Text Box 26">
            <a:extLst>
              <a:ext uri="{FF2B5EF4-FFF2-40B4-BE49-F238E27FC236}">
                <a16:creationId xmlns:a16="http://schemas.microsoft.com/office/drawing/2014/main" id="{B579B929-5C5C-4BC1-9E5D-6063892393E2}"/>
              </a:ext>
            </a:extLst>
          </p:cNvPr>
          <p:cNvSpPr txBox="1">
            <a:spLocks noChangeArrowheads="1"/>
          </p:cNvSpPr>
          <p:nvPr/>
        </p:nvSpPr>
        <p:spPr bwMode="auto">
          <a:xfrm>
            <a:off x="6261100" y="20447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8</a:t>
            </a:r>
          </a:p>
        </p:txBody>
      </p:sp>
      <p:sp>
        <p:nvSpPr>
          <p:cNvPr id="97311" name="Text Box 27">
            <a:extLst>
              <a:ext uri="{FF2B5EF4-FFF2-40B4-BE49-F238E27FC236}">
                <a16:creationId xmlns:a16="http://schemas.microsoft.com/office/drawing/2014/main" id="{24D48146-E8AA-41BF-9689-1370E566F3A1}"/>
              </a:ext>
            </a:extLst>
          </p:cNvPr>
          <p:cNvSpPr txBox="1">
            <a:spLocks noChangeArrowheads="1"/>
          </p:cNvSpPr>
          <p:nvPr/>
        </p:nvSpPr>
        <p:spPr bwMode="auto">
          <a:xfrm>
            <a:off x="658018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9</a:t>
            </a:r>
          </a:p>
        </p:txBody>
      </p:sp>
      <p:sp>
        <p:nvSpPr>
          <p:cNvPr id="97312" name="Text Box 28">
            <a:extLst>
              <a:ext uri="{FF2B5EF4-FFF2-40B4-BE49-F238E27FC236}">
                <a16:creationId xmlns:a16="http://schemas.microsoft.com/office/drawing/2014/main" id="{3DA3AE53-7904-49B8-ABF9-DB888DF317C8}"/>
              </a:ext>
            </a:extLst>
          </p:cNvPr>
          <p:cNvSpPr txBox="1">
            <a:spLocks noChangeArrowheads="1"/>
          </p:cNvSpPr>
          <p:nvPr/>
        </p:nvSpPr>
        <p:spPr bwMode="auto">
          <a:xfrm>
            <a:off x="745648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16</a:t>
            </a:r>
          </a:p>
        </p:txBody>
      </p:sp>
      <p:sp>
        <p:nvSpPr>
          <p:cNvPr id="97313" name="Text Box 29">
            <a:extLst>
              <a:ext uri="{FF2B5EF4-FFF2-40B4-BE49-F238E27FC236}">
                <a16:creationId xmlns:a16="http://schemas.microsoft.com/office/drawing/2014/main" id="{682971A3-04BD-4F30-90DE-BF81EE6129D4}"/>
              </a:ext>
            </a:extLst>
          </p:cNvPr>
          <p:cNvSpPr txBox="1">
            <a:spLocks noChangeArrowheads="1"/>
          </p:cNvSpPr>
          <p:nvPr/>
        </p:nvSpPr>
        <p:spPr bwMode="auto">
          <a:xfrm>
            <a:off x="656113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10</a:t>
            </a:r>
          </a:p>
        </p:txBody>
      </p:sp>
      <p:sp>
        <p:nvSpPr>
          <p:cNvPr id="97314" name="Text Box 30">
            <a:extLst>
              <a:ext uri="{FF2B5EF4-FFF2-40B4-BE49-F238E27FC236}">
                <a16:creationId xmlns:a16="http://schemas.microsoft.com/office/drawing/2014/main" id="{47539C63-3254-44D8-883E-2A71D5981F12}"/>
              </a:ext>
            </a:extLst>
          </p:cNvPr>
          <p:cNvSpPr txBox="1">
            <a:spLocks noChangeArrowheads="1"/>
          </p:cNvSpPr>
          <p:nvPr/>
        </p:nvSpPr>
        <p:spPr bwMode="auto">
          <a:xfrm>
            <a:off x="5389563" y="203517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2</a:t>
            </a:r>
          </a:p>
        </p:txBody>
      </p:sp>
      <p:sp>
        <p:nvSpPr>
          <p:cNvPr id="97315" name="Text Box 57">
            <a:extLst>
              <a:ext uri="{FF2B5EF4-FFF2-40B4-BE49-F238E27FC236}">
                <a16:creationId xmlns:a16="http://schemas.microsoft.com/office/drawing/2014/main" id="{775B0014-64B5-4FAA-A39C-CFA70AB0592B}"/>
              </a:ext>
            </a:extLst>
          </p:cNvPr>
          <p:cNvSpPr txBox="1">
            <a:spLocks noChangeArrowheads="1"/>
          </p:cNvSpPr>
          <p:nvPr/>
        </p:nvSpPr>
        <p:spPr bwMode="auto">
          <a:xfrm>
            <a:off x="625633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7</a:t>
            </a:r>
          </a:p>
        </p:txBody>
      </p:sp>
      <p:sp>
        <p:nvSpPr>
          <p:cNvPr id="97316" name="Line 61">
            <a:extLst>
              <a:ext uri="{FF2B5EF4-FFF2-40B4-BE49-F238E27FC236}">
                <a16:creationId xmlns:a16="http://schemas.microsoft.com/office/drawing/2014/main" id="{026EE5DB-B55E-4062-B7AD-0C48EB47E210}"/>
              </a:ext>
            </a:extLst>
          </p:cNvPr>
          <p:cNvSpPr>
            <a:spLocks noChangeShapeType="1"/>
          </p:cNvSpPr>
          <p:nvPr/>
        </p:nvSpPr>
        <p:spPr bwMode="auto">
          <a:xfrm flipH="1">
            <a:off x="4702175" y="2211388"/>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17" name="Line 62">
            <a:extLst>
              <a:ext uri="{FF2B5EF4-FFF2-40B4-BE49-F238E27FC236}">
                <a16:creationId xmlns:a16="http://schemas.microsoft.com/office/drawing/2014/main" id="{677873A4-7629-4B58-9DC3-26A3D82AEE8E}"/>
              </a:ext>
            </a:extLst>
          </p:cNvPr>
          <p:cNvSpPr>
            <a:spLocks noChangeShapeType="1"/>
          </p:cNvSpPr>
          <p:nvPr/>
        </p:nvSpPr>
        <p:spPr bwMode="auto">
          <a:xfrm flipH="1">
            <a:off x="5087938" y="221138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18" name="Line 63">
            <a:extLst>
              <a:ext uri="{FF2B5EF4-FFF2-40B4-BE49-F238E27FC236}">
                <a16:creationId xmlns:a16="http://schemas.microsoft.com/office/drawing/2014/main" id="{65E6612B-E0D0-4E0D-AC03-13D79873A021}"/>
              </a:ext>
            </a:extLst>
          </p:cNvPr>
          <p:cNvSpPr>
            <a:spLocks noChangeShapeType="1"/>
          </p:cNvSpPr>
          <p:nvPr/>
        </p:nvSpPr>
        <p:spPr bwMode="auto">
          <a:xfrm flipH="1">
            <a:off x="5807075" y="222726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19" name="Text Box 64">
            <a:extLst>
              <a:ext uri="{FF2B5EF4-FFF2-40B4-BE49-F238E27FC236}">
                <a16:creationId xmlns:a16="http://schemas.microsoft.com/office/drawing/2014/main" id="{44DAC179-41FF-4061-A24C-2E7E921B83AD}"/>
              </a:ext>
            </a:extLst>
          </p:cNvPr>
          <p:cNvSpPr txBox="1">
            <a:spLocks noChangeArrowheads="1"/>
          </p:cNvSpPr>
          <p:nvPr/>
        </p:nvSpPr>
        <p:spPr bwMode="auto">
          <a:xfrm>
            <a:off x="7527925" y="2589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97320" name="Line 69">
            <a:extLst>
              <a:ext uri="{FF2B5EF4-FFF2-40B4-BE49-F238E27FC236}">
                <a16:creationId xmlns:a16="http://schemas.microsoft.com/office/drawing/2014/main" id="{A45EDC85-3764-4E86-BB4C-9E26EB8FC859}"/>
              </a:ext>
            </a:extLst>
          </p:cNvPr>
          <p:cNvSpPr>
            <a:spLocks noChangeShapeType="1"/>
          </p:cNvSpPr>
          <p:nvPr/>
        </p:nvSpPr>
        <p:spPr bwMode="auto">
          <a:xfrm>
            <a:off x="6815138" y="221456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21" name="Line 70">
            <a:extLst>
              <a:ext uri="{FF2B5EF4-FFF2-40B4-BE49-F238E27FC236}">
                <a16:creationId xmlns:a16="http://schemas.microsoft.com/office/drawing/2014/main" id="{2B7FD5B6-5C71-4FFC-B289-DB2E4288F875}"/>
              </a:ext>
            </a:extLst>
          </p:cNvPr>
          <p:cNvSpPr>
            <a:spLocks noChangeShapeType="1"/>
          </p:cNvSpPr>
          <p:nvPr/>
        </p:nvSpPr>
        <p:spPr bwMode="auto">
          <a:xfrm>
            <a:off x="6805613" y="201295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22" name="Line 71">
            <a:extLst>
              <a:ext uri="{FF2B5EF4-FFF2-40B4-BE49-F238E27FC236}">
                <a16:creationId xmlns:a16="http://schemas.microsoft.com/office/drawing/2014/main" id="{37C8AA64-C1D1-46C7-AEA1-30B336BAD1E9}"/>
              </a:ext>
            </a:extLst>
          </p:cNvPr>
          <p:cNvSpPr>
            <a:spLocks noChangeShapeType="1"/>
          </p:cNvSpPr>
          <p:nvPr/>
        </p:nvSpPr>
        <p:spPr bwMode="auto">
          <a:xfrm>
            <a:off x="7661275" y="195738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23" name="Text Box 72">
            <a:extLst>
              <a:ext uri="{FF2B5EF4-FFF2-40B4-BE49-F238E27FC236}">
                <a16:creationId xmlns:a16="http://schemas.microsoft.com/office/drawing/2014/main" id="{C50BEC32-3ED9-43B9-A96F-BD0FC5AF31A1}"/>
              </a:ext>
            </a:extLst>
          </p:cNvPr>
          <p:cNvSpPr txBox="1">
            <a:spLocks noChangeArrowheads="1"/>
          </p:cNvSpPr>
          <p:nvPr/>
        </p:nvSpPr>
        <p:spPr bwMode="auto">
          <a:xfrm>
            <a:off x="4692650" y="3132138"/>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Electrical Engineering</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1-8)</a:t>
            </a:r>
          </a:p>
        </p:txBody>
      </p:sp>
      <p:sp>
        <p:nvSpPr>
          <p:cNvPr id="97324" name="Text Box 73">
            <a:extLst>
              <a:ext uri="{FF2B5EF4-FFF2-40B4-BE49-F238E27FC236}">
                <a16:creationId xmlns:a16="http://schemas.microsoft.com/office/drawing/2014/main" id="{A62228BE-39F4-4C20-BB77-1A2CA0FD2CC1}"/>
              </a:ext>
            </a:extLst>
          </p:cNvPr>
          <p:cNvSpPr txBox="1">
            <a:spLocks noChangeArrowheads="1"/>
          </p:cNvSpPr>
          <p:nvPr/>
        </p:nvSpPr>
        <p:spPr bwMode="auto">
          <a:xfrm>
            <a:off x="6854825" y="311943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Computer Science</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9-15)</a:t>
            </a:r>
          </a:p>
        </p:txBody>
      </p:sp>
      <p:sp>
        <p:nvSpPr>
          <p:cNvPr id="97325" name="Text Box 74">
            <a:extLst>
              <a:ext uri="{FF2B5EF4-FFF2-40B4-BE49-F238E27FC236}">
                <a16:creationId xmlns:a16="http://schemas.microsoft.com/office/drawing/2014/main" id="{77A41197-6205-449B-8CA0-159F5F5C5E91}"/>
              </a:ext>
            </a:extLst>
          </p:cNvPr>
          <p:cNvSpPr txBox="1">
            <a:spLocks noChangeArrowheads="1"/>
          </p:cNvSpPr>
          <p:nvPr/>
        </p:nvSpPr>
        <p:spPr bwMode="auto">
          <a:xfrm>
            <a:off x="7451725" y="182562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15</a:t>
            </a:r>
          </a:p>
        </p:txBody>
      </p:sp>
      <p:sp>
        <p:nvSpPr>
          <p:cNvPr id="97326" name="Oval 81">
            <a:extLst>
              <a:ext uri="{FF2B5EF4-FFF2-40B4-BE49-F238E27FC236}">
                <a16:creationId xmlns:a16="http://schemas.microsoft.com/office/drawing/2014/main" id="{4A0A5AD2-D8C6-4875-92B3-C2DAB8431F2E}"/>
              </a:ext>
            </a:extLst>
          </p:cNvPr>
          <p:cNvSpPr>
            <a:spLocks noChangeArrowheads="1"/>
          </p:cNvSpPr>
          <p:nvPr/>
        </p:nvSpPr>
        <p:spPr bwMode="auto">
          <a:xfrm>
            <a:off x="5578475" y="219075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27" name="Oval 82">
            <a:extLst>
              <a:ext uri="{FF2B5EF4-FFF2-40B4-BE49-F238E27FC236}">
                <a16:creationId xmlns:a16="http://schemas.microsoft.com/office/drawing/2014/main" id="{3B3CB8D3-D824-4FAB-9342-857EE1BCFCB7}"/>
              </a:ext>
            </a:extLst>
          </p:cNvPr>
          <p:cNvSpPr>
            <a:spLocks noChangeArrowheads="1"/>
          </p:cNvSpPr>
          <p:nvPr/>
        </p:nvSpPr>
        <p:spPr bwMode="auto">
          <a:xfrm>
            <a:off x="5870575"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28" name="Oval 83">
            <a:extLst>
              <a:ext uri="{FF2B5EF4-FFF2-40B4-BE49-F238E27FC236}">
                <a16:creationId xmlns:a16="http://schemas.microsoft.com/office/drawing/2014/main" id="{F474CA8F-BE4A-4524-AB83-AE2F47909A8C}"/>
              </a:ext>
            </a:extLst>
          </p:cNvPr>
          <p:cNvSpPr>
            <a:spLocks noChangeArrowheads="1"/>
          </p:cNvSpPr>
          <p:nvPr/>
        </p:nvSpPr>
        <p:spPr bwMode="auto">
          <a:xfrm>
            <a:off x="6457950" y="21923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29" name="Oval 84">
            <a:extLst>
              <a:ext uri="{FF2B5EF4-FFF2-40B4-BE49-F238E27FC236}">
                <a16:creationId xmlns:a16="http://schemas.microsoft.com/office/drawing/2014/main" id="{60D2BA86-75DA-4D75-8B78-5BA54C110A29}"/>
              </a:ext>
            </a:extLst>
          </p:cNvPr>
          <p:cNvSpPr>
            <a:spLocks noChangeArrowheads="1"/>
          </p:cNvSpPr>
          <p:nvPr/>
        </p:nvSpPr>
        <p:spPr bwMode="auto">
          <a:xfrm>
            <a:off x="678973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30" name="Oval 85">
            <a:extLst>
              <a:ext uri="{FF2B5EF4-FFF2-40B4-BE49-F238E27FC236}">
                <a16:creationId xmlns:a16="http://schemas.microsoft.com/office/drawing/2014/main" id="{E201205B-DA16-44F6-81D4-DF6B5B834FCC}"/>
              </a:ext>
            </a:extLst>
          </p:cNvPr>
          <p:cNvSpPr>
            <a:spLocks noChangeArrowheads="1"/>
          </p:cNvSpPr>
          <p:nvPr/>
        </p:nvSpPr>
        <p:spPr bwMode="auto">
          <a:xfrm>
            <a:off x="6777038" y="19748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31" name="Oval 86">
            <a:extLst>
              <a:ext uri="{FF2B5EF4-FFF2-40B4-BE49-F238E27FC236}">
                <a16:creationId xmlns:a16="http://schemas.microsoft.com/office/drawing/2014/main" id="{F7F12438-83C4-4F91-8FED-A5D2EBB62969}"/>
              </a:ext>
            </a:extLst>
          </p:cNvPr>
          <p:cNvSpPr>
            <a:spLocks noChangeArrowheads="1"/>
          </p:cNvSpPr>
          <p:nvPr/>
        </p:nvSpPr>
        <p:spPr bwMode="auto">
          <a:xfrm>
            <a:off x="7651750" y="19716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32" name="Text Box 45">
            <a:extLst>
              <a:ext uri="{FF2B5EF4-FFF2-40B4-BE49-F238E27FC236}">
                <a16:creationId xmlns:a16="http://schemas.microsoft.com/office/drawing/2014/main" id="{FE1C2E72-C7BC-4E85-8105-C92DCBE0C4C4}"/>
              </a:ext>
            </a:extLst>
          </p:cNvPr>
          <p:cNvSpPr txBox="1">
            <a:spLocks noChangeArrowheads="1"/>
          </p:cNvSpPr>
          <p:nvPr/>
        </p:nvSpPr>
        <p:spPr bwMode="auto">
          <a:xfrm>
            <a:off x="5241925" y="25558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grpSp>
        <p:nvGrpSpPr>
          <p:cNvPr id="97333" name="Group 44">
            <a:extLst>
              <a:ext uri="{FF2B5EF4-FFF2-40B4-BE49-F238E27FC236}">
                <a16:creationId xmlns:a16="http://schemas.microsoft.com/office/drawing/2014/main" id="{38A76C39-5C07-4388-B187-15502BB4AD2A}"/>
              </a:ext>
            </a:extLst>
          </p:cNvPr>
          <p:cNvGrpSpPr>
            <a:grpSpLocks/>
          </p:cNvGrpSpPr>
          <p:nvPr/>
        </p:nvGrpSpPr>
        <p:grpSpPr bwMode="auto">
          <a:xfrm>
            <a:off x="4165600" y="2397125"/>
            <a:ext cx="609600" cy="558800"/>
            <a:chOff x="-44" y="1473"/>
            <a:chExt cx="981" cy="1105"/>
          </a:xfrm>
        </p:grpSpPr>
        <p:pic>
          <p:nvPicPr>
            <p:cNvPr id="97423" name="Picture 45" descr="desktop_computer_stylized_medium">
              <a:extLst>
                <a:ext uri="{FF2B5EF4-FFF2-40B4-BE49-F238E27FC236}">
                  <a16:creationId xmlns:a16="http://schemas.microsoft.com/office/drawing/2014/main" id="{F0ED4B27-1B22-4BBD-B52F-1CF003B51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4" name="Freeform 46">
              <a:extLst>
                <a:ext uri="{FF2B5EF4-FFF2-40B4-BE49-F238E27FC236}">
                  <a16:creationId xmlns:a16="http://schemas.microsoft.com/office/drawing/2014/main" id="{9486078F-0E8D-49B5-8DFE-7694A2E4F49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34" name="Group 44">
            <a:extLst>
              <a:ext uri="{FF2B5EF4-FFF2-40B4-BE49-F238E27FC236}">
                <a16:creationId xmlns:a16="http://schemas.microsoft.com/office/drawing/2014/main" id="{C6E617AD-E62C-4083-BD3F-3BCF80482789}"/>
              </a:ext>
            </a:extLst>
          </p:cNvPr>
          <p:cNvGrpSpPr>
            <a:grpSpLocks/>
          </p:cNvGrpSpPr>
          <p:nvPr/>
        </p:nvGrpSpPr>
        <p:grpSpPr bwMode="auto">
          <a:xfrm>
            <a:off x="4694238" y="2489200"/>
            <a:ext cx="609600" cy="558800"/>
            <a:chOff x="-44" y="1473"/>
            <a:chExt cx="981" cy="1105"/>
          </a:xfrm>
        </p:grpSpPr>
        <p:pic>
          <p:nvPicPr>
            <p:cNvPr id="97421" name="Picture 45" descr="desktop_computer_stylized_medium">
              <a:extLst>
                <a:ext uri="{FF2B5EF4-FFF2-40B4-BE49-F238E27FC236}">
                  <a16:creationId xmlns:a16="http://schemas.microsoft.com/office/drawing/2014/main" id="{2899314E-8E18-4A7A-A712-BEB815900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2" name="Freeform 46">
              <a:extLst>
                <a:ext uri="{FF2B5EF4-FFF2-40B4-BE49-F238E27FC236}">
                  <a16:creationId xmlns:a16="http://schemas.microsoft.com/office/drawing/2014/main" id="{54AFF2D3-88F2-4CEE-B948-A1A97220234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35" name="Group 44">
            <a:extLst>
              <a:ext uri="{FF2B5EF4-FFF2-40B4-BE49-F238E27FC236}">
                <a16:creationId xmlns:a16="http://schemas.microsoft.com/office/drawing/2014/main" id="{6A752DFE-8D99-4BD7-9B1C-1A1415EC83A2}"/>
              </a:ext>
            </a:extLst>
          </p:cNvPr>
          <p:cNvGrpSpPr>
            <a:grpSpLocks/>
          </p:cNvGrpSpPr>
          <p:nvPr/>
        </p:nvGrpSpPr>
        <p:grpSpPr bwMode="auto">
          <a:xfrm>
            <a:off x="5414963" y="2509838"/>
            <a:ext cx="609600" cy="558800"/>
            <a:chOff x="-44" y="1473"/>
            <a:chExt cx="981" cy="1105"/>
          </a:xfrm>
        </p:grpSpPr>
        <p:pic>
          <p:nvPicPr>
            <p:cNvPr id="97419" name="Picture 45" descr="desktop_computer_stylized_medium">
              <a:extLst>
                <a:ext uri="{FF2B5EF4-FFF2-40B4-BE49-F238E27FC236}">
                  <a16:creationId xmlns:a16="http://schemas.microsoft.com/office/drawing/2014/main" id="{084D3EEB-D125-406E-906E-F1B89BDCA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0" name="Freeform 46">
              <a:extLst>
                <a:ext uri="{FF2B5EF4-FFF2-40B4-BE49-F238E27FC236}">
                  <a16:creationId xmlns:a16="http://schemas.microsoft.com/office/drawing/2014/main" id="{94194AF0-40A3-404A-AAC5-E027F964D7A3}"/>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36" name="Group 44">
            <a:extLst>
              <a:ext uri="{FF2B5EF4-FFF2-40B4-BE49-F238E27FC236}">
                <a16:creationId xmlns:a16="http://schemas.microsoft.com/office/drawing/2014/main" id="{D5811479-689E-4EC8-B25F-4238FC7162C1}"/>
              </a:ext>
            </a:extLst>
          </p:cNvPr>
          <p:cNvGrpSpPr>
            <a:grpSpLocks/>
          </p:cNvGrpSpPr>
          <p:nvPr/>
        </p:nvGrpSpPr>
        <p:grpSpPr bwMode="auto">
          <a:xfrm>
            <a:off x="6430963" y="2530475"/>
            <a:ext cx="609600" cy="558800"/>
            <a:chOff x="-44" y="1473"/>
            <a:chExt cx="981" cy="1105"/>
          </a:xfrm>
        </p:grpSpPr>
        <p:pic>
          <p:nvPicPr>
            <p:cNvPr id="97417" name="Picture 45" descr="desktop_computer_stylized_medium">
              <a:extLst>
                <a:ext uri="{FF2B5EF4-FFF2-40B4-BE49-F238E27FC236}">
                  <a16:creationId xmlns:a16="http://schemas.microsoft.com/office/drawing/2014/main" id="{AD78AF02-22D9-488A-AF3A-6B75284CC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8" name="Freeform 46">
              <a:extLst>
                <a:ext uri="{FF2B5EF4-FFF2-40B4-BE49-F238E27FC236}">
                  <a16:creationId xmlns:a16="http://schemas.microsoft.com/office/drawing/2014/main" id="{F658A921-396A-447F-8CB5-5731FAA94FD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37" name="Group 44">
            <a:extLst>
              <a:ext uri="{FF2B5EF4-FFF2-40B4-BE49-F238E27FC236}">
                <a16:creationId xmlns:a16="http://schemas.microsoft.com/office/drawing/2014/main" id="{CD80C4E6-3A28-4C6C-83A7-3344644D1899}"/>
              </a:ext>
            </a:extLst>
          </p:cNvPr>
          <p:cNvGrpSpPr>
            <a:grpSpLocks/>
          </p:cNvGrpSpPr>
          <p:nvPr/>
        </p:nvGrpSpPr>
        <p:grpSpPr bwMode="auto">
          <a:xfrm>
            <a:off x="6938963" y="2540000"/>
            <a:ext cx="609600" cy="558800"/>
            <a:chOff x="-44" y="1473"/>
            <a:chExt cx="981" cy="1105"/>
          </a:xfrm>
        </p:grpSpPr>
        <p:pic>
          <p:nvPicPr>
            <p:cNvPr id="97415" name="Picture 45" descr="desktop_computer_stylized_medium">
              <a:extLst>
                <a:ext uri="{FF2B5EF4-FFF2-40B4-BE49-F238E27FC236}">
                  <a16:creationId xmlns:a16="http://schemas.microsoft.com/office/drawing/2014/main" id="{459473E8-4713-4F7E-A3D3-7C6296215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6" name="Freeform 46">
              <a:extLst>
                <a:ext uri="{FF2B5EF4-FFF2-40B4-BE49-F238E27FC236}">
                  <a16:creationId xmlns:a16="http://schemas.microsoft.com/office/drawing/2014/main" id="{F73DAADD-E807-41C4-83F0-0D54572E899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38" name="Group 44">
            <a:extLst>
              <a:ext uri="{FF2B5EF4-FFF2-40B4-BE49-F238E27FC236}">
                <a16:creationId xmlns:a16="http://schemas.microsoft.com/office/drawing/2014/main" id="{EFBE56A4-414B-4E12-A9F0-FFC28D6EF510}"/>
              </a:ext>
            </a:extLst>
          </p:cNvPr>
          <p:cNvGrpSpPr>
            <a:grpSpLocks/>
          </p:cNvGrpSpPr>
          <p:nvPr/>
        </p:nvGrpSpPr>
        <p:grpSpPr bwMode="auto">
          <a:xfrm>
            <a:off x="7802563" y="2357438"/>
            <a:ext cx="609600" cy="558800"/>
            <a:chOff x="-44" y="1473"/>
            <a:chExt cx="981" cy="1105"/>
          </a:xfrm>
        </p:grpSpPr>
        <p:pic>
          <p:nvPicPr>
            <p:cNvPr id="97413" name="Picture 45" descr="desktop_computer_stylized_medium">
              <a:extLst>
                <a:ext uri="{FF2B5EF4-FFF2-40B4-BE49-F238E27FC236}">
                  <a16:creationId xmlns:a16="http://schemas.microsoft.com/office/drawing/2014/main" id="{C78B165C-2471-4EC7-8878-2C61F309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4" name="Freeform 46">
              <a:extLst>
                <a:ext uri="{FF2B5EF4-FFF2-40B4-BE49-F238E27FC236}">
                  <a16:creationId xmlns:a16="http://schemas.microsoft.com/office/drawing/2014/main" id="{5615987F-3A4F-4F19-A6D4-5BFB1E95B913}"/>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 name="Group 1">
            <a:extLst>
              <a:ext uri="{FF2B5EF4-FFF2-40B4-BE49-F238E27FC236}">
                <a16:creationId xmlns:a16="http://schemas.microsoft.com/office/drawing/2014/main" id="{98B2D71D-D0D4-4196-86EB-62D4A3C9316C}"/>
              </a:ext>
            </a:extLst>
          </p:cNvPr>
          <p:cNvGrpSpPr>
            <a:grpSpLocks/>
          </p:cNvGrpSpPr>
          <p:nvPr/>
        </p:nvGrpSpPr>
        <p:grpSpPr bwMode="auto">
          <a:xfrm>
            <a:off x="3902075" y="3695700"/>
            <a:ext cx="5334000" cy="2593975"/>
            <a:chOff x="3902075" y="3695700"/>
            <a:chExt cx="5334289" cy="2593975"/>
          </a:xfrm>
        </p:grpSpPr>
        <p:sp>
          <p:nvSpPr>
            <p:cNvPr id="97341" name="Cloud">
              <a:extLst>
                <a:ext uri="{FF2B5EF4-FFF2-40B4-BE49-F238E27FC236}">
                  <a16:creationId xmlns:a16="http://schemas.microsoft.com/office/drawing/2014/main" id="{C2EBCC49-677D-4C0C-B8D5-C35F7E912351}"/>
                </a:ext>
              </a:extLst>
            </p:cNvPr>
            <p:cNvSpPr>
              <a:spLocks noChangeAspect="1" noEditPoints="1" noChangeArrowheads="1"/>
            </p:cNvSpPr>
            <p:nvPr/>
          </p:nvSpPr>
          <p:spPr bwMode="auto">
            <a:xfrm>
              <a:off x="4560924" y="4090988"/>
              <a:ext cx="4516682" cy="1214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97342" name="Rectangle 263">
              <a:extLst>
                <a:ext uri="{FF2B5EF4-FFF2-40B4-BE49-F238E27FC236}">
                  <a16:creationId xmlns:a16="http://schemas.microsoft.com/office/drawing/2014/main" id="{2A08D0A4-C52D-4EB0-874C-130906FCCBCE}"/>
                </a:ext>
              </a:extLst>
            </p:cNvPr>
            <p:cNvSpPr>
              <a:spLocks noChangeArrowheads="1"/>
            </p:cNvSpPr>
            <p:nvPr/>
          </p:nvSpPr>
          <p:spPr bwMode="auto">
            <a:xfrm>
              <a:off x="5135630" y="4583113"/>
              <a:ext cx="269890" cy="2047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7343" name="Rectangle 262">
              <a:extLst>
                <a:ext uri="{FF2B5EF4-FFF2-40B4-BE49-F238E27FC236}">
                  <a16:creationId xmlns:a16="http://schemas.microsoft.com/office/drawing/2014/main" id="{B5A242FE-6232-4030-B7F2-ECB57616BDA1}"/>
                </a:ext>
              </a:extLst>
            </p:cNvPr>
            <p:cNvSpPr>
              <a:spLocks noChangeArrowheads="1"/>
            </p:cNvSpPr>
            <p:nvPr/>
          </p:nvSpPr>
          <p:spPr bwMode="auto">
            <a:xfrm>
              <a:off x="8064726" y="4811713"/>
              <a:ext cx="279415" cy="238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7344" name="Line 61">
              <a:extLst>
                <a:ext uri="{FF2B5EF4-FFF2-40B4-BE49-F238E27FC236}">
                  <a16:creationId xmlns:a16="http://schemas.microsoft.com/office/drawing/2014/main" id="{711FC1B9-CB55-4A37-AA20-2C54721A4979}"/>
                </a:ext>
              </a:extLst>
            </p:cNvPr>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45" name="Line 62">
              <a:extLst>
                <a:ext uri="{FF2B5EF4-FFF2-40B4-BE49-F238E27FC236}">
                  <a16:creationId xmlns:a16="http://schemas.microsoft.com/office/drawing/2014/main" id="{36358B7F-7D3C-4726-99DE-11B123F16556}"/>
                </a:ext>
              </a:extLst>
            </p:cNvPr>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46" name="Line 63">
              <a:extLst>
                <a:ext uri="{FF2B5EF4-FFF2-40B4-BE49-F238E27FC236}">
                  <a16:creationId xmlns:a16="http://schemas.microsoft.com/office/drawing/2014/main" id="{20AA1E3C-08A8-44EF-A472-5B0B2078FC0A}"/>
                </a:ext>
              </a:extLst>
            </p:cNvPr>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47" name="Text Box 72">
              <a:extLst>
                <a:ext uri="{FF2B5EF4-FFF2-40B4-BE49-F238E27FC236}">
                  <a16:creationId xmlns:a16="http://schemas.microsoft.com/office/drawing/2014/main" id="{7A433940-FAA0-4A99-845D-3E5E97F14906}"/>
                </a:ext>
              </a:extLst>
            </p:cNvPr>
            <p:cNvSpPr txBox="1">
              <a:spLocks noChangeArrowheads="1"/>
            </p:cNvSpPr>
            <p:nvPr/>
          </p:nvSpPr>
          <p:spPr bwMode="auto">
            <a:xfrm>
              <a:off x="4354513" y="5832475"/>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Electrical Engineering</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1-8)</a:t>
              </a:r>
            </a:p>
          </p:txBody>
        </p:sp>
        <p:sp>
          <p:nvSpPr>
            <p:cNvPr id="97348" name="Text Box 45">
              <a:extLst>
                <a:ext uri="{FF2B5EF4-FFF2-40B4-BE49-F238E27FC236}">
                  <a16:creationId xmlns:a16="http://schemas.microsoft.com/office/drawing/2014/main" id="{D7E6C57C-9530-4E84-AF80-43C8177B2A81}"/>
                </a:ext>
              </a:extLst>
            </p:cNvPr>
            <p:cNvSpPr txBox="1">
              <a:spLocks noChangeArrowheads="1"/>
            </p:cNvSpPr>
            <p:nvPr/>
          </p:nvSpPr>
          <p:spPr bwMode="auto">
            <a:xfrm>
              <a:off x="4903788" y="525621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grpSp>
          <p:nvGrpSpPr>
            <p:cNvPr id="97349" name="Group 186">
              <a:extLst>
                <a:ext uri="{FF2B5EF4-FFF2-40B4-BE49-F238E27FC236}">
                  <a16:creationId xmlns:a16="http://schemas.microsoft.com/office/drawing/2014/main" id="{4B171A72-F612-417F-B759-B707D1A868FE}"/>
                </a:ext>
              </a:extLst>
            </p:cNvPr>
            <p:cNvGrpSpPr>
              <a:grpSpLocks/>
            </p:cNvGrpSpPr>
            <p:nvPr/>
          </p:nvGrpSpPr>
          <p:grpSpPr bwMode="auto">
            <a:xfrm>
              <a:off x="5041900" y="4316413"/>
              <a:ext cx="1684338" cy="738187"/>
              <a:chOff x="3479" y="2610"/>
              <a:chExt cx="1061" cy="465"/>
            </a:xfrm>
          </p:grpSpPr>
          <p:sp>
            <p:nvSpPr>
              <p:cNvPr id="97394" name="Rectangle 80">
                <a:extLst>
                  <a:ext uri="{FF2B5EF4-FFF2-40B4-BE49-F238E27FC236}">
                    <a16:creationId xmlns:a16="http://schemas.microsoft.com/office/drawing/2014/main" id="{679459D0-270B-45F9-B2BD-035D1B3AE820}"/>
                  </a:ext>
                </a:extLst>
              </p:cNvPr>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95" name="Rectangle 75">
                <a:extLst>
                  <a:ext uri="{FF2B5EF4-FFF2-40B4-BE49-F238E27FC236}">
                    <a16:creationId xmlns:a16="http://schemas.microsoft.com/office/drawing/2014/main" id="{18FB7172-1019-45A8-BBD3-0181B9F7C394}"/>
                  </a:ext>
                </a:extLst>
              </p:cNvPr>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96" name="Rectangle 2">
                <a:extLst>
                  <a:ext uri="{FF2B5EF4-FFF2-40B4-BE49-F238E27FC236}">
                    <a16:creationId xmlns:a16="http://schemas.microsoft.com/office/drawing/2014/main" id="{9D2DE912-2AEE-4031-8553-25C2250E59DC}"/>
                  </a:ext>
                </a:extLst>
              </p:cNvPr>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97" name="Line 3">
                <a:extLst>
                  <a:ext uri="{FF2B5EF4-FFF2-40B4-BE49-F238E27FC236}">
                    <a16:creationId xmlns:a16="http://schemas.microsoft.com/office/drawing/2014/main" id="{2E2F4930-759D-4CB6-8669-A8CB90D0A826}"/>
                  </a:ext>
                </a:extLst>
              </p:cNvPr>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98" name="Text Box 6">
                <a:extLst>
                  <a:ext uri="{FF2B5EF4-FFF2-40B4-BE49-F238E27FC236}">
                    <a16:creationId xmlns:a16="http://schemas.microsoft.com/office/drawing/2014/main" id="{9AD11511-BB66-461E-AD89-7BF6316EF743}"/>
                  </a:ext>
                </a:extLst>
              </p:cNvPr>
              <p:cNvSpPr txBox="1">
                <a:spLocks noChangeArrowheads="1"/>
              </p:cNvSpPr>
              <p:nvPr/>
            </p:nvSpPr>
            <p:spPr bwMode="auto">
              <a:xfrm>
                <a:off x="3479" y="2748"/>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a:t>
                </a:r>
              </a:p>
            </p:txBody>
          </p:sp>
          <p:sp>
            <p:nvSpPr>
              <p:cNvPr id="97399" name="AutoShape 8">
                <a:extLst>
                  <a:ext uri="{FF2B5EF4-FFF2-40B4-BE49-F238E27FC236}">
                    <a16:creationId xmlns:a16="http://schemas.microsoft.com/office/drawing/2014/main" id="{59AA6E0C-B840-49EB-BAFA-722FB07BFACC}"/>
                  </a:ext>
                </a:extLst>
              </p:cNvPr>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400" name="Freeform 10">
                <a:extLst>
                  <a:ext uri="{FF2B5EF4-FFF2-40B4-BE49-F238E27FC236}">
                    <a16:creationId xmlns:a16="http://schemas.microsoft.com/office/drawing/2014/main" id="{A43AF1AD-416A-4645-A122-C2AD9E5BA888}"/>
                  </a:ext>
                </a:extLst>
              </p:cNvPr>
              <p:cNvSpPr>
                <a:spLocks/>
              </p:cNvSpPr>
              <p:nvPr/>
            </p:nvSpPr>
            <p:spPr bwMode="auto">
              <a:xfrm>
                <a:off x="3628" y="2639"/>
                <a:ext cx="746" cy="105"/>
              </a:xfrm>
              <a:custGeom>
                <a:avLst/>
                <a:gdLst>
                  <a:gd name="T0" fmla="*/ 0 w 678"/>
                  <a:gd name="T1" fmla="*/ 25 h 110"/>
                  <a:gd name="T2" fmla="*/ 3484 w 678"/>
                  <a:gd name="T3" fmla="*/ 25 h 110"/>
                  <a:gd name="T4" fmla="*/ 13298 w 678"/>
                  <a:gd name="T5" fmla="*/ 0 h 110"/>
                  <a:gd name="T6" fmla="*/ 1589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401" name="Line 18">
                <a:extLst>
                  <a:ext uri="{FF2B5EF4-FFF2-40B4-BE49-F238E27FC236}">
                    <a16:creationId xmlns:a16="http://schemas.microsoft.com/office/drawing/2014/main" id="{3A810C1C-AEE5-4567-AF3B-C1809A2FB3DA}"/>
                  </a:ext>
                </a:extLst>
              </p:cNvPr>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02" name="Line 21">
                <a:extLst>
                  <a:ext uri="{FF2B5EF4-FFF2-40B4-BE49-F238E27FC236}">
                    <a16:creationId xmlns:a16="http://schemas.microsoft.com/office/drawing/2014/main" id="{C585B900-5327-4838-A64B-1C0D6F63528F}"/>
                  </a:ext>
                </a:extLst>
              </p:cNvPr>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03" name="Line 22">
                <a:extLst>
                  <a:ext uri="{FF2B5EF4-FFF2-40B4-BE49-F238E27FC236}">
                    <a16:creationId xmlns:a16="http://schemas.microsoft.com/office/drawing/2014/main" id="{B9B5C545-7D66-4EB4-B185-099519694104}"/>
                  </a:ext>
                </a:extLst>
              </p:cNvPr>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04" name="Line 23">
                <a:extLst>
                  <a:ext uri="{FF2B5EF4-FFF2-40B4-BE49-F238E27FC236}">
                    <a16:creationId xmlns:a16="http://schemas.microsoft.com/office/drawing/2014/main" id="{CBF9A7A2-FDDC-48B1-AE41-F4B792B41656}"/>
                  </a:ext>
                </a:extLst>
              </p:cNvPr>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05" name="Text Box 26">
                <a:extLst>
                  <a:ext uri="{FF2B5EF4-FFF2-40B4-BE49-F238E27FC236}">
                    <a16:creationId xmlns:a16="http://schemas.microsoft.com/office/drawing/2014/main" id="{8D42EA70-7384-4099-B44F-29F6540F9140}"/>
                  </a:ext>
                </a:extLst>
              </p:cNvPr>
              <p:cNvSpPr txBox="1">
                <a:spLocks noChangeArrowheads="1"/>
              </p:cNvSpPr>
              <p:nvPr/>
            </p:nvSpPr>
            <p:spPr bwMode="auto">
              <a:xfrm>
                <a:off x="4034" y="2880"/>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8</a:t>
                </a:r>
              </a:p>
            </p:txBody>
          </p:sp>
          <p:sp>
            <p:nvSpPr>
              <p:cNvPr id="97406" name="Text Box 30">
                <a:extLst>
                  <a:ext uri="{FF2B5EF4-FFF2-40B4-BE49-F238E27FC236}">
                    <a16:creationId xmlns:a16="http://schemas.microsoft.com/office/drawing/2014/main" id="{6236CBE5-5D67-4EE1-9E40-4D5BBF27BA57}"/>
                  </a:ext>
                </a:extLst>
              </p:cNvPr>
              <p:cNvSpPr txBox="1">
                <a:spLocks noChangeArrowheads="1"/>
              </p:cNvSpPr>
              <p:nvPr/>
            </p:nvSpPr>
            <p:spPr bwMode="auto">
              <a:xfrm>
                <a:off x="3485" y="2874"/>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2</a:t>
                </a:r>
              </a:p>
            </p:txBody>
          </p:sp>
          <p:sp>
            <p:nvSpPr>
              <p:cNvPr id="97407" name="Text Box 57">
                <a:extLst>
                  <a:ext uri="{FF2B5EF4-FFF2-40B4-BE49-F238E27FC236}">
                    <a16:creationId xmlns:a16="http://schemas.microsoft.com/office/drawing/2014/main" id="{C00B1B14-7334-42ED-8E13-C82B417AB47E}"/>
                  </a:ext>
                </a:extLst>
              </p:cNvPr>
              <p:cNvSpPr txBox="1">
                <a:spLocks noChangeArrowheads="1"/>
              </p:cNvSpPr>
              <p:nvPr/>
            </p:nvSpPr>
            <p:spPr bwMode="auto">
              <a:xfrm>
                <a:off x="4031" y="2745"/>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7</a:t>
                </a:r>
              </a:p>
            </p:txBody>
          </p:sp>
          <p:sp>
            <p:nvSpPr>
              <p:cNvPr id="97408" name="Oval 81">
                <a:extLst>
                  <a:ext uri="{FF2B5EF4-FFF2-40B4-BE49-F238E27FC236}">
                    <a16:creationId xmlns:a16="http://schemas.microsoft.com/office/drawing/2014/main" id="{B00EE9D8-9A11-4961-8A5B-4876EAF12D12}"/>
                  </a:ext>
                </a:extLst>
              </p:cNvPr>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409" name="Oval 82">
                <a:extLst>
                  <a:ext uri="{FF2B5EF4-FFF2-40B4-BE49-F238E27FC236}">
                    <a16:creationId xmlns:a16="http://schemas.microsoft.com/office/drawing/2014/main" id="{87799935-E294-4A97-A3D3-70C6D9C84770}"/>
                  </a:ext>
                </a:extLst>
              </p:cNvPr>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410" name="Oval 83">
                <a:extLst>
                  <a:ext uri="{FF2B5EF4-FFF2-40B4-BE49-F238E27FC236}">
                    <a16:creationId xmlns:a16="http://schemas.microsoft.com/office/drawing/2014/main" id="{815E6FD5-0D52-4ACA-B358-33B75482CF57}"/>
                  </a:ext>
                </a:extLst>
              </p:cNvPr>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411" name="Freeform 10">
                <a:extLst>
                  <a:ext uri="{FF2B5EF4-FFF2-40B4-BE49-F238E27FC236}">
                    <a16:creationId xmlns:a16="http://schemas.microsoft.com/office/drawing/2014/main" id="{9B535909-9FB2-413F-8642-797CE1F7EC85}"/>
                  </a:ext>
                </a:extLst>
              </p:cNvPr>
              <p:cNvSpPr>
                <a:spLocks/>
              </p:cNvSpPr>
              <p:nvPr/>
            </p:nvSpPr>
            <p:spPr bwMode="auto">
              <a:xfrm flipV="1">
                <a:off x="3754" y="2639"/>
                <a:ext cx="550" cy="105"/>
              </a:xfrm>
              <a:custGeom>
                <a:avLst/>
                <a:gdLst>
                  <a:gd name="T0" fmla="*/ 0 w 678"/>
                  <a:gd name="T1" fmla="*/ 25 h 110"/>
                  <a:gd name="T2" fmla="*/ 2 w 678"/>
                  <a:gd name="T3" fmla="*/ 25 h 110"/>
                  <a:gd name="T4" fmla="*/ 2 w 678"/>
                  <a:gd name="T5" fmla="*/ 0 h 110"/>
                  <a:gd name="T6" fmla="*/ 2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en-US"/>
              </a:p>
            </p:txBody>
          </p:sp>
          <p:sp>
            <p:nvSpPr>
              <p:cNvPr id="97412" name="Freeform 185">
                <a:extLst>
                  <a:ext uri="{FF2B5EF4-FFF2-40B4-BE49-F238E27FC236}">
                    <a16:creationId xmlns:a16="http://schemas.microsoft.com/office/drawing/2014/main" id="{D563475A-4632-4A7D-9DD8-4C7E2E088ACF}"/>
                  </a:ext>
                </a:extLst>
              </p:cNvPr>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97350" name="Group 210">
              <a:extLst>
                <a:ext uri="{FF2B5EF4-FFF2-40B4-BE49-F238E27FC236}">
                  <a16:creationId xmlns:a16="http://schemas.microsoft.com/office/drawing/2014/main" id="{84BA72F9-F4F7-47A7-99E3-A27B793F557A}"/>
                </a:ext>
              </a:extLst>
            </p:cNvPr>
            <p:cNvGrpSpPr>
              <a:grpSpLocks/>
            </p:cNvGrpSpPr>
            <p:nvPr/>
          </p:nvGrpSpPr>
          <p:grpSpPr bwMode="auto">
            <a:xfrm>
              <a:off x="7080250" y="4318000"/>
              <a:ext cx="1698625" cy="742950"/>
              <a:chOff x="1003" y="3585"/>
              <a:chExt cx="1070" cy="468"/>
            </a:xfrm>
          </p:grpSpPr>
          <p:grpSp>
            <p:nvGrpSpPr>
              <p:cNvPr id="97375" name="Group 207">
                <a:extLst>
                  <a:ext uri="{FF2B5EF4-FFF2-40B4-BE49-F238E27FC236}">
                    <a16:creationId xmlns:a16="http://schemas.microsoft.com/office/drawing/2014/main" id="{A8836338-8838-489E-8B04-438DA20E383A}"/>
                  </a:ext>
                </a:extLst>
              </p:cNvPr>
              <p:cNvGrpSpPr>
                <a:grpSpLocks/>
              </p:cNvGrpSpPr>
              <p:nvPr/>
            </p:nvGrpSpPr>
            <p:grpSpPr bwMode="auto">
              <a:xfrm>
                <a:off x="1003" y="3723"/>
                <a:ext cx="796" cy="330"/>
                <a:chOff x="2444" y="3759"/>
                <a:chExt cx="796" cy="330"/>
              </a:xfrm>
            </p:grpSpPr>
            <p:sp>
              <p:nvSpPr>
                <p:cNvPr id="97382" name="Rectangle 77">
                  <a:extLst>
                    <a:ext uri="{FF2B5EF4-FFF2-40B4-BE49-F238E27FC236}">
                      <a16:creationId xmlns:a16="http://schemas.microsoft.com/office/drawing/2014/main" id="{69C0C05D-34B7-446D-B00C-A8134346D569}"/>
                    </a:ext>
                  </a:extLst>
                </p:cNvPr>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83" name="Rectangle 76">
                  <a:extLst>
                    <a:ext uri="{FF2B5EF4-FFF2-40B4-BE49-F238E27FC236}">
                      <a16:creationId xmlns:a16="http://schemas.microsoft.com/office/drawing/2014/main" id="{A93441AE-D235-4274-A96C-51C9EBA7C57E}"/>
                    </a:ext>
                  </a:extLst>
                </p:cNvPr>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84" name="Line 17">
                  <a:extLst>
                    <a:ext uri="{FF2B5EF4-FFF2-40B4-BE49-F238E27FC236}">
                      <a16:creationId xmlns:a16="http://schemas.microsoft.com/office/drawing/2014/main" id="{BE93AFE0-AE45-4A3D-A27A-79E4991419F5}"/>
                    </a:ext>
                  </a:extLst>
                </p:cNvPr>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85" name="Line 24">
                  <a:extLst>
                    <a:ext uri="{FF2B5EF4-FFF2-40B4-BE49-F238E27FC236}">
                      <a16:creationId xmlns:a16="http://schemas.microsoft.com/office/drawing/2014/main" id="{AE4029CA-6537-484D-B7EB-DC118C847662}"/>
                    </a:ext>
                  </a:extLst>
                </p:cNvPr>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86" name="Line 25">
                  <a:extLst>
                    <a:ext uri="{FF2B5EF4-FFF2-40B4-BE49-F238E27FC236}">
                      <a16:creationId xmlns:a16="http://schemas.microsoft.com/office/drawing/2014/main" id="{97E33B59-739B-4320-A78F-4CB15CADAF14}"/>
                    </a:ext>
                  </a:extLst>
                </p:cNvPr>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87" name="Text Box 27">
                  <a:extLst>
                    <a:ext uri="{FF2B5EF4-FFF2-40B4-BE49-F238E27FC236}">
                      <a16:creationId xmlns:a16="http://schemas.microsoft.com/office/drawing/2014/main" id="{C2232DB8-D729-4174-B19E-ACBFA21B3119}"/>
                    </a:ext>
                  </a:extLst>
                </p:cNvPr>
                <p:cNvSpPr txBox="1">
                  <a:spLocks noChangeArrowheads="1"/>
                </p:cNvSpPr>
                <p:nvPr/>
              </p:nvSpPr>
              <p:spPr bwMode="auto">
                <a:xfrm>
                  <a:off x="2456" y="3762"/>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9</a:t>
                  </a:r>
                </a:p>
              </p:txBody>
            </p:sp>
            <p:sp>
              <p:nvSpPr>
                <p:cNvPr id="97388" name="Text Box 28">
                  <a:extLst>
                    <a:ext uri="{FF2B5EF4-FFF2-40B4-BE49-F238E27FC236}">
                      <a16:creationId xmlns:a16="http://schemas.microsoft.com/office/drawing/2014/main" id="{F8740B0C-9632-49B7-A691-687489FE76BA}"/>
                    </a:ext>
                  </a:extLst>
                </p:cNvPr>
                <p:cNvSpPr txBox="1">
                  <a:spLocks noChangeArrowheads="1"/>
                </p:cNvSpPr>
                <p:nvPr/>
              </p:nvSpPr>
              <p:spPr bwMode="auto">
                <a:xfrm>
                  <a:off x="3008"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16</a:t>
                  </a:r>
                </a:p>
              </p:txBody>
            </p:sp>
            <p:sp>
              <p:nvSpPr>
                <p:cNvPr id="97389" name="Text Box 29">
                  <a:extLst>
                    <a:ext uri="{FF2B5EF4-FFF2-40B4-BE49-F238E27FC236}">
                      <a16:creationId xmlns:a16="http://schemas.microsoft.com/office/drawing/2014/main" id="{48606E39-97EC-4262-BFB9-CAB66BD81745}"/>
                    </a:ext>
                  </a:extLst>
                </p:cNvPr>
                <p:cNvSpPr txBox="1">
                  <a:spLocks noChangeArrowheads="1"/>
                </p:cNvSpPr>
                <p:nvPr/>
              </p:nvSpPr>
              <p:spPr bwMode="auto">
                <a:xfrm>
                  <a:off x="2444"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10</a:t>
                  </a:r>
                </a:p>
              </p:txBody>
            </p:sp>
            <p:sp>
              <p:nvSpPr>
                <p:cNvPr id="97390" name="Text Box 74">
                  <a:extLst>
                    <a:ext uri="{FF2B5EF4-FFF2-40B4-BE49-F238E27FC236}">
                      <a16:creationId xmlns:a16="http://schemas.microsoft.com/office/drawing/2014/main" id="{C984B8D1-6B00-445B-92F4-86C6241CB751}"/>
                    </a:ext>
                  </a:extLst>
                </p:cNvPr>
                <p:cNvSpPr txBox="1">
                  <a:spLocks noChangeArrowheads="1"/>
                </p:cNvSpPr>
                <p:nvPr/>
              </p:nvSpPr>
              <p:spPr bwMode="auto">
                <a:xfrm>
                  <a:off x="3005" y="3759"/>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15</a:t>
                  </a:r>
                </a:p>
              </p:txBody>
            </p:sp>
            <p:sp>
              <p:nvSpPr>
                <p:cNvPr id="97391" name="Oval 84">
                  <a:extLst>
                    <a:ext uri="{FF2B5EF4-FFF2-40B4-BE49-F238E27FC236}">
                      <a16:creationId xmlns:a16="http://schemas.microsoft.com/office/drawing/2014/main" id="{41C0C6C0-CD7A-40D8-BD83-F9C2BF711767}"/>
                    </a:ext>
                  </a:extLst>
                </p:cNvPr>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92" name="Oval 85">
                  <a:extLst>
                    <a:ext uri="{FF2B5EF4-FFF2-40B4-BE49-F238E27FC236}">
                      <a16:creationId xmlns:a16="http://schemas.microsoft.com/office/drawing/2014/main" id="{156890E2-7F0B-41BB-9869-06BC1A369FBB}"/>
                    </a:ext>
                  </a:extLst>
                </p:cNvPr>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93" name="Oval 86">
                  <a:extLst>
                    <a:ext uri="{FF2B5EF4-FFF2-40B4-BE49-F238E27FC236}">
                      <a16:creationId xmlns:a16="http://schemas.microsoft.com/office/drawing/2014/main" id="{4218AB9B-9493-42E9-B464-B3D6A9D2BF9F}"/>
                    </a:ext>
                  </a:extLst>
                </p:cNvPr>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grpSp>
          <p:sp>
            <p:nvSpPr>
              <p:cNvPr id="97376" name="AutoShape 8">
                <a:extLst>
                  <a:ext uri="{FF2B5EF4-FFF2-40B4-BE49-F238E27FC236}">
                    <a16:creationId xmlns:a16="http://schemas.microsoft.com/office/drawing/2014/main" id="{2BBB57A6-0A95-40F7-A459-AC537F29483D}"/>
                  </a:ext>
                </a:extLst>
              </p:cNvPr>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7377" name="Freeform 10">
                <a:extLst>
                  <a:ext uri="{FF2B5EF4-FFF2-40B4-BE49-F238E27FC236}">
                    <a16:creationId xmlns:a16="http://schemas.microsoft.com/office/drawing/2014/main" id="{BFDE55AA-22EC-4606-AD9E-9BF46187B933}"/>
                  </a:ext>
                </a:extLst>
              </p:cNvPr>
              <p:cNvSpPr>
                <a:spLocks/>
              </p:cNvSpPr>
              <p:nvPr/>
            </p:nvSpPr>
            <p:spPr bwMode="auto">
              <a:xfrm>
                <a:off x="1161" y="3614"/>
                <a:ext cx="746" cy="105"/>
              </a:xfrm>
              <a:custGeom>
                <a:avLst/>
                <a:gdLst>
                  <a:gd name="T0" fmla="*/ 0 w 678"/>
                  <a:gd name="T1" fmla="*/ 25 h 110"/>
                  <a:gd name="T2" fmla="*/ 3484 w 678"/>
                  <a:gd name="T3" fmla="*/ 25 h 110"/>
                  <a:gd name="T4" fmla="*/ 13298 w 678"/>
                  <a:gd name="T5" fmla="*/ 0 h 110"/>
                  <a:gd name="T6" fmla="*/ 1589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378" name="Freeform 10">
                <a:extLst>
                  <a:ext uri="{FF2B5EF4-FFF2-40B4-BE49-F238E27FC236}">
                    <a16:creationId xmlns:a16="http://schemas.microsoft.com/office/drawing/2014/main" id="{B27E584E-EDB8-464A-9EF4-FFED9681B478}"/>
                  </a:ext>
                </a:extLst>
              </p:cNvPr>
              <p:cNvSpPr>
                <a:spLocks/>
              </p:cNvSpPr>
              <p:nvPr/>
            </p:nvSpPr>
            <p:spPr bwMode="auto">
              <a:xfrm flipV="1">
                <a:off x="1287" y="3614"/>
                <a:ext cx="550" cy="105"/>
              </a:xfrm>
              <a:custGeom>
                <a:avLst/>
                <a:gdLst>
                  <a:gd name="T0" fmla="*/ 0 w 678"/>
                  <a:gd name="T1" fmla="*/ 25 h 110"/>
                  <a:gd name="T2" fmla="*/ 2 w 678"/>
                  <a:gd name="T3" fmla="*/ 25 h 110"/>
                  <a:gd name="T4" fmla="*/ 2 w 678"/>
                  <a:gd name="T5" fmla="*/ 0 h 110"/>
                  <a:gd name="T6" fmla="*/ 2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en-US"/>
              </a:p>
            </p:txBody>
          </p:sp>
          <p:sp>
            <p:nvSpPr>
              <p:cNvPr id="97379" name="Freeform 206">
                <a:extLst>
                  <a:ext uri="{FF2B5EF4-FFF2-40B4-BE49-F238E27FC236}">
                    <a16:creationId xmlns:a16="http://schemas.microsoft.com/office/drawing/2014/main" id="{88606382-AA20-4324-A5FA-006DEF44D446}"/>
                  </a:ext>
                </a:extLst>
              </p:cNvPr>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97380" name="Freeform 208">
                <a:extLst>
                  <a:ext uri="{FF2B5EF4-FFF2-40B4-BE49-F238E27FC236}">
                    <a16:creationId xmlns:a16="http://schemas.microsoft.com/office/drawing/2014/main" id="{85E481C3-1F44-4746-8E02-8C4010AD31E7}"/>
                  </a:ext>
                </a:extLst>
              </p:cNvPr>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 name="T12" fmla="*/ 0 w 762"/>
                  <a:gd name="T13" fmla="*/ 0 h 303"/>
                  <a:gd name="T14" fmla="*/ 762 w 762"/>
                  <a:gd name="T15" fmla="*/ 303 h 303"/>
                </a:gdLst>
                <a:ahLst/>
                <a:cxnLst>
                  <a:cxn ang="T8">
                    <a:pos x="T0" y="T1"/>
                  </a:cxn>
                  <a:cxn ang="T9">
                    <a:pos x="T2" y="T3"/>
                  </a:cxn>
                  <a:cxn ang="T10">
                    <a:pos x="T4" y="T5"/>
                  </a:cxn>
                  <a:cxn ang="T11">
                    <a:pos x="T6" y="T7"/>
                  </a:cxn>
                </a:cxnLst>
                <a:rect l="T12" t="T13" r="T14" b="T15"/>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97381" name="Line 209">
                <a:extLst>
                  <a:ext uri="{FF2B5EF4-FFF2-40B4-BE49-F238E27FC236}">
                    <a16:creationId xmlns:a16="http://schemas.microsoft.com/office/drawing/2014/main" id="{0E33F908-A305-495D-8CAF-3A7514341F94}"/>
                  </a:ext>
                </a:extLst>
              </p:cNvPr>
              <p:cNvSpPr>
                <a:spLocks noChangeShapeType="1"/>
              </p:cNvSpPr>
              <p:nvPr/>
            </p:nvSpPr>
            <p:spPr bwMode="auto">
              <a:xfrm flipV="1">
                <a:off x="1044" y="3888"/>
                <a:ext cx="76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97351" name="Text Box 64">
              <a:extLst>
                <a:ext uri="{FF2B5EF4-FFF2-40B4-BE49-F238E27FC236}">
                  <a16:creationId xmlns:a16="http://schemas.microsoft.com/office/drawing/2014/main" id="{6A29FD07-4274-427C-A7FC-17F22667A91C}"/>
                </a:ext>
              </a:extLst>
            </p:cNvPr>
            <p:cNvSpPr txBox="1">
              <a:spLocks noChangeArrowheads="1"/>
            </p:cNvSpPr>
            <p:nvPr/>
          </p:nvSpPr>
          <p:spPr bwMode="auto">
            <a:xfrm>
              <a:off x="8037513" y="52974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97352" name="Line 69">
              <a:extLst>
                <a:ext uri="{FF2B5EF4-FFF2-40B4-BE49-F238E27FC236}">
                  <a16:creationId xmlns:a16="http://schemas.microsoft.com/office/drawing/2014/main" id="{31913DC0-43AB-4C46-8B52-BFB27967B957}"/>
                </a:ext>
              </a:extLst>
            </p:cNvPr>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53" name="Line 70">
              <a:extLst>
                <a:ext uri="{FF2B5EF4-FFF2-40B4-BE49-F238E27FC236}">
                  <a16:creationId xmlns:a16="http://schemas.microsoft.com/office/drawing/2014/main" id="{511C01E1-ABEF-45AE-A7A3-7227974A8944}"/>
                </a:ext>
              </a:extLst>
            </p:cNvPr>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54" name="Line 71">
              <a:extLst>
                <a:ext uri="{FF2B5EF4-FFF2-40B4-BE49-F238E27FC236}">
                  <a16:creationId xmlns:a16="http://schemas.microsoft.com/office/drawing/2014/main" id="{21C4574F-C0F1-47C8-ABC9-DC43DE494E0B}"/>
                </a:ext>
              </a:extLst>
            </p:cNvPr>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55" name="Text Box 73">
              <a:extLst>
                <a:ext uri="{FF2B5EF4-FFF2-40B4-BE49-F238E27FC236}">
                  <a16:creationId xmlns:a16="http://schemas.microsoft.com/office/drawing/2014/main" id="{9F87B516-99E1-4C36-9D5B-D2F665950922}"/>
                </a:ext>
              </a:extLst>
            </p:cNvPr>
            <p:cNvSpPr txBox="1">
              <a:spLocks noChangeArrowheads="1"/>
            </p:cNvSpPr>
            <p:nvPr/>
          </p:nvSpPr>
          <p:spPr bwMode="auto">
            <a:xfrm>
              <a:off x="7364413" y="5827713"/>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Computer Science</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9-16)</a:t>
              </a:r>
            </a:p>
          </p:txBody>
        </p:sp>
        <p:sp>
          <p:nvSpPr>
            <p:cNvPr id="97356" name="Rectangle 211">
              <a:extLst>
                <a:ext uri="{FF2B5EF4-FFF2-40B4-BE49-F238E27FC236}">
                  <a16:creationId xmlns:a16="http://schemas.microsoft.com/office/drawing/2014/main" id="{862F8C6F-AAF5-4743-B87A-CDCB240505BD}"/>
                </a:ext>
              </a:extLst>
            </p:cNvPr>
            <p:cNvSpPr>
              <a:spLocks noChangeArrowheads="1"/>
            </p:cNvSpPr>
            <p:nvPr/>
          </p:nvSpPr>
          <p:spPr bwMode="auto">
            <a:xfrm>
              <a:off x="4095760" y="3695700"/>
              <a:ext cx="5140604"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buFont typeface="Wingdings" panose="05000000000000000000" pitchFamily="2" charset="2"/>
                <a:buNone/>
              </a:pPr>
              <a:r>
                <a:rPr lang="en-US" altLang="en-US" sz="2400" i="0">
                  <a:solidFill>
                    <a:srgbClr val="000000"/>
                  </a:solidFill>
                </a:rPr>
                <a:t>… operates as </a:t>
              </a:r>
              <a:r>
                <a:rPr lang="en-US" altLang="en-US" sz="2400">
                  <a:solidFill>
                    <a:srgbClr val="CC0000"/>
                  </a:solidFill>
                </a:rPr>
                <a:t>multiple</a:t>
              </a:r>
              <a:r>
                <a:rPr lang="en-US" altLang="en-US" sz="2400" i="0">
                  <a:solidFill>
                    <a:srgbClr val="CC0000"/>
                  </a:solidFill>
                </a:rPr>
                <a:t> </a:t>
              </a:r>
              <a:r>
                <a:rPr lang="en-US" altLang="en-US" sz="2400" i="0">
                  <a:solidFill>
                    <a:srgbClr val="000000"/>
                  </a:solidFill>
                </a:rPr>
                <a:t>virtual switches</a:t>
              </a:r>
            </a:p>
            <a:p>
              <a:endParaRPr lang="en-US" altLang="en-US" sz="2000" i="0">
                <a:solidFill>
                  <a:srgbClr val="000000"/>
                </a:solidFill>
              </a:endParaRPr>
            </a:p>
          </p:txBody>
        </p:sp>
        <p:grpSp>
          <p:nvGrpSpPr>
            <p:cNvPr id="97357" name="Group 44">
              <a:extLst>
                <a:ext uri="{FF2B5EF4-FFF2-40B4-BE49-F238E27FC236}">
                  <a16:creationId xmlns:a16="http://schemas.microsoft.com/office/drawing/2014/main" id="{2C98672A-7003-498B-8AD0-B51362736D7B}"/>
                </a:ext>
              </a:extLst>
            </p:cNvPr>
            <p:cNvGrpSpPr>
              <a:grpSpLocks/>
            </p:cNvGrpSpPr>
            <p:nvPr/>
          </p:nvGrpSpPr>
          <p:grpSpPr bwMode="auto">
            <a:xfrm>
              <a:off x="3902075" y="5110163"/>
              <a:ext cx="609600" cy="558800"/>
              <a:chOff x="-44" y="1473"/>
              <a:chExt cx="981" cy="1105"/>
            </a:xfrm>
          </p:grpSpPr>
          <p:pic>
            <p:nvPicPr>
              <p:cNvPr id="97373" name="Picture 45" descr="desktop_computer_stylized_medium">
                <a:extLst>
                  <a:ext uri="{FF2B5EF4-FFF2-40B4-BE49-F238E27FC236}">
                    <a16:creationId xmlns:a16="http://schemas.microsoft.com/office/drawing/2014/main" id="{DB082119-4F35-4029-8847-2BE3B1B03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74" name="Freeform 46">
                <a:extLst>
                  <a:ext uri="{FF2B5EF4-FFF2-40B4-BE49-F238E27FC236}">
                    <a16:creationId xmlns:a16="http://schemas.microsoft.com/office/drawing/2014/main" id="{A62DC245-60AC-4169-978D-9CC90595FFB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58" name="Group 44">
              <a:extLst>
                <a:ext uri="{FF2B5EF4-FFF2-40B4-BE49-F238E27FC236}">
                  <a16:creationId xmlns:a16="http://schemas.microsoft.com/office/drawing/2014/main" id="{1EF262C0-EFA6-44DE-A8C3-0DC796033B8A}"/>
                </a:ext>
              </a:extLst>
            </p:cNvPr>
            <p:cNvGrpSpPr>
              <a:grpSpLocks/>
            </p:cNvGrpSpPr>
            <p:nvPr/>
          </p:nvGrpSpPr>
          <p:grpSpPr bwMode="auto">
            <a:xfrm>
              <a:off x="4429125" y="5202238"/>
              <a:ext cx="609600" cy="558800"/>
              <a:chOff x="-44" y="1473"/>
              <a:chExt cx="981" cy="1105"/>
            </a:xfrm>
          </p:grpSpPr>
          <p:pic>
            <p:nvPicPr>
              <p:cNvPr id="97371" name="Picture 45" descr="desktop_computer_stylized_medium">
                <a:extLst>
                  <a:ext uri="{FF2B5EF4-FFF2-40B4-BE49-F238E27FC236}">
                    <a16:creationId xmlns:a16="http://schemas.microsoft.com/office/drawing/2014/main" id="{DA0B2986-D3F4-4F1F-9B98-D56CBF9C4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72" name="Freeform 46">
                <a:extLst>
                  <a:ext uri="{FF2B5EF4-FFF2-40B4-BE49-F238E27FC236}">
                    <a16:creationId xmlns:a16="http://schemas.microsoft.com/office/drawing/2014/main" id="{0BB84693-B990-4E83-A1D6-097B834B2FC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59" name="Group 44">
              <a:extLst>
                <a:ext uri="{FF2B5EF4-FFF2-40B4-BE49-F238E27FC236}">
                  <a16:creationId xmlns:a16="http://schemas.microsoft.com/office/drawing/2014/main" id="{EE1909B3-122A-4AF0-9932-40A4F9B415C0}"/>
                </a:ext>
              </a:extLst>
            </p:cNvPr>
            <p:cNvGrpSpPr>
              <a:grpSpLocks/>
            </p:cNvGrpSpPr>
            <p:nvPr/>
          </p:nvGrpSpPr>
          <p:grpSpPr bwMode="auto">
            <a:xfrm>
              <a:off x="5151438" y="5222875"/>
              <a:ext cx="609600" cy="558800"/>
              <a:chOff x="-44" y="1473"/>
              <a:chExt cx="981" cy="1105"/>
            </a:xfrm>
          </p:grpSpPr>
          <p:pic>
            <p:nvPicPr>
              <p:cNvPr id="97369" name="Picture 45" descr="desktop_computer_stylized_medium">
                <a:extLst>
                  <a:ext uri="{FF2B5EF4-FFF2-40B4-BE49-F238E27FC236}">
                    <a16:creationId xmlns:a16="http://schemas.microsoft.com/office/drawing/2014/main" id="{4803089B-5EA2-44FA-A7F8-21D11E058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70" name="Freeform 46">
                <a:extLst>
                  <a:ext uri="{FF2B5EF4-FFF2-40B4-BE49-F238E27FC236}">
                    <a16:creationId xmlns:a16="http://schemas.microsoft.com/office/drawing/2014/main" id="{75305818-19A5-4593-8613-0C861AE8876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60" name="Group 44">
              <a:extLst>
                <a:ext uri="{FF2B5EF4-FFF2-40B4-BE49-F238E27FC236}">
                  <a16:creationId xmlns:a16="http://schemas.microsoft.com/office/drawing/2014/main" id="{4E9C0199-6141-49EB-AE8D-7FD0DF64BDC9}"/>
                </a:ext>
              </a:extLst>
            </p:cNvPr>
            <p:cNvGrpSpPr>
              <a:grpSpLocks/>
            </p:cNvGrpSpPr>
            <p:nvPr/>
          </p:nvGrpSpPr>
          <p:grpSpPr bwMode="auto">
            <a:xfrm>
              <a:off x="6969125" y="5253038"/>
              <a:ext cx="609600" cy="558800"/>
              <a:chOff x="-44" y="1473"/>
              <a:chExt cx="981" cy="1105"/>
            </a:xfrm>
          </p:grpSpPr>
          <p:pic>
            <p:nvPicPr>
              <p:cNvPr id="97367" name="Picture 45" descr="desktop_computer_stylized_medium">
                <a:extLst>
                  <a:ext uri="{FF2B5EF4-FFF2-40B4-BE49-F238E27FC236}">
                    <a16:creationId xmlns:a16="http://schemas.microsoft.com/office/drawing/2014/main" id="{0E599E4C-D4E6-45CA-9053-238CECC37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68" name="Freeform 46">
                <a:extLst>
                  <a:ext uri="{FF2B5EF4-FFF2-40B4-BE49-F238E27FC236}">
                    <a16:creationId xmlns:a16="http://schemas.microsoft.com/office/drawing/2014/main" id="{2C133CB7-9209-494A-9DEC-CADE72BA822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61" name="Group 44">
              <a:extLst>
                <a:ext uri="{FF2B5EF4-FFF2-40B4-BE49-F238E27FC236}">
                  <a16:creationId xmlns:a16="http://schemas.microsoft.com/office/drawing/2014/main" id="{91A83DD1-63A3-4469-952E-B044C29C944E}"/>
                </a:ext>
              </a:extLst>
            </p:cNvPr>
            <p:cNvGrpSpPr>
              <a:grpSpLocks/>
            </p:cNvGrpSpPr>
            <p:nvPr/>
          </p:nvGrpSpPr>
          <p:grpSpPr bwMode="auto">
            <a:xfrm>
              <a:off x="7477125" y="5262563"/>
              <a:ext cx="609600" cy="558800"/>
              <a:chOff x="-44" y="1473"/>
              <a:chExt cx="981" cy="1105"/>
            </a:xfrm>
          </p:grpSpPr>
          <p:pic>
            <p:nvPicPr>
              <p:cNvPr id="97365" name="Picture 45" descr="desktop_computer_stylized_medium">
                <a:extLst>
                  <a:ext uri="{FF2B5EF4-FFF2-40B4-BE49-F238E27FC236}">
                    <a16:creationId xmlns:a16="http://schemas.microsoft.com/office/drawing/2014/main" id="{26185FAC-557E-4E69-AE6F-01BFB3968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66" name="Freeform 46">
                <a:extLst>
                  <a:ext uri="{FF2B5EF4-FFF2-40B4-BE49-F238E27FC236}">
                    <a16:creationId xmlns:a16="http://schemas.microsoft.com/office/drawing/2014/main" id="{C7E7AA56-5D2C-4BEA-93FF-759B8179B931}"/>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7362" name="Group 44">
              <a:extLst>
                <a:ext uri="{FF2B5EF4-FFF2-40B4-BE49-F238E27FC236}">
                  <a16:creationId xmlns:a16="http://schemas.microsoft.com/office/drawing/2014/main" id="{046EC188-37FD-434B-9F8F-B4A9927D4040}"/>
                </a:ext>
              </a:extLst>
            </p:cNvPr>
            <p:cNvGrpSpPr>
              <a:grpSpLocks/>
            </p:cNvGrpSpPr>
            <p:nvPr/>
          </p:nvGrpSpPr>
          <p:grpSpPr bwMode="auto">
            <a:xfrm>
              <a:off x="8340725" y="5080000"/>
              <a:ext cx="609600" cy="558800"/>
              <a:chOff x="-44" y="1473"/>
              <a:chExt cx="981" cy="1105"/>
            </a:xfrm>
          </p:grpSpPr>
          <p:pic>
            <p:nvPicPr>
              <p:cNvPr id="97363" name="Picture 45" descr="desktop_computer_stylized_medium">
                <a:extLst>
                  <a:ext uri="{FF2B5EF4-FFF2-40B4-BE49-F238E27FC236}">
                    <a16:creationId xmlns:a16="http://schemas.microsoft.com/office/drawing/2014/main" id="{11E35441-ED90-427F-95DB-B5382F03F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64" name="Freeform 46">
                <a:extLst>
                  <a:ext uri="{FF2B5EF4-FFF2-40B4-BE49-F238E27FC236}">
                    <a16:creationId xmlns:a16="http://schemas.microsoft.com/office/drawing/2014/main" id="{A244F919-3C18-4154-80E2-54134A1D1EE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97340" name="Picture 24" descr="underline_base">
            <a:extLst>
              <a:ext uri="{FF2B5EF4-FFF2-40B4-BE49-F238E27FC236}">
                <a16:creationId xmlns:a16="http://schemas.microsoft.com/office/drawing/2014/main" id="{6D1CEF53-E9A1-4CD1-B22E-F09A272C260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463" y="1033463"/>
            <a:ext cx="16557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4">
            <a:extLst>
              <a:ext uri="{FF2B5EF4-FFF2-40B4-BE49-F238E27FC236}">
                <a16:creationId xmlns:a16="http://schemas.microsoft.com/office/drawing/2014/main" id="{59A7AB57-2797-40F5-BE1F-A205DF03E0D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Link Layer</a:t>
            </a:r>
          </a:p>
        </p:txBody>
      </p:sp>
      <p:sp>
        <p:nvSpPr>
          <p:cNvPr id="98307" name="Slide Number Placeholder 5">
            <a:extLst>
              <a:ext uri="{FF2B5EF4-FFF2-40B4-BE49-F238E27FC236}">
                <a16:creationId xmlns:a16="http://schemas.microsoft.com/office/drawing/2014/main" id="{064DC68A-0F4D-4F35-8340-2C0C454F19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C6C594AA-D9DC-4FB2-9B5C-0CE9F27D64C0}"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46</a:t>
            </a:fld>
            <a:endParaRPr lang="en-US" altLang="en-US" sz="1200">
              <a:solidFill>
                <a:srgbClr val="000000"/>
              </a:solidFill>
              <a:latin typeface="Arial" panose="020B0604020202020204" pitchFamily="34" charset="0"/>
            </a:endParaRPr>
          </a:p>
        </p:txBody>
      </p:sp>
      <p:sp>
        <p:nvSpPr>
          <p:cNvPr id="98308" name="Rectangle 115">
            <a:extLst>
              <a:ext uri="{FF2B5EF4-FFF2-40B4-BE49-F238E27FC236}">
                <a16:creationId xmlns:a16="http://schemas.microsoft.com/office/drawing/2014/main" id="{63D29B4F-CBA0-437D-B5ED-0180DD279C9A}"/>
              </a:ext>
            </a:extLst>
          </p:cNvPr>
          <p:cNvSpPr>
            <a:spLocks noChangeArrowheads="1"/>
          </p:cNvSpPr>
          <p:nvPr/>
        </p:nvSpPr>
        <p:spPr bwMode="auto">
          <a:xfrm>
            <a:off x="7731125" y="3063875"/>
            <a:ext cx="279400" cy="228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8309" name="Rectangle 4">
            <a:extLst>
              <a:ext uri="{FF2B5EF4-FFF2-40B4-BE49-F238E27FC236}">
                <a16:creationId xmlns:a16="http://schemas.microsoft.com/office/drawing/2014/main" id="{F5C1E7D5-460E-4C51-A626-18DB6293AA62}"/>
              </a:ext>
            </a:extLst>
          </p:cNvPr>
          <p:cNvSpPr>
            <a:spLocks noChangeArrowheads="1"/>
          </p:cNvSpPr>
          <p:nvPr/>
        </p:nvSpPr>
        <p:spPr bwMode="auto">
          <a:xfrm>
            <a:off x="5657850" y="2847975"/>
            <a:ext cx="273050" cy="1968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74758" name="Rectangle 5">
            <a:extLst>
              <a:ext uri="{FF2B5EF4-FFF2-40B4-BE49-F238E27FC236}">
                <a16:creationId xmlns:a16="http://schemas.microsoft.com/office/drawing/2014/main" id="{CE185987-CF9B-4723-833A-1ADD274FA52F}"/>
              </a:ext>
            </a:extLst>
          </p:cNvPr>
          <p:cNvSpPr>
            <a:spLocks noGrp="1" noChangeArrowheads="1"/>
          </p:cNvSpPr>
          <p:nvPr>
            <p:ph type="title"/>
          </p:nvPr>
        </p:nvSpPr>
        <p:spPr/>
        <p:txBody>
          <a:bodyPr/>
          <a:lstStyle/>
          <a:p>
            <a:pPr>
              <a:defRPr/>
            </a:pPr>
            <a:r>
              <a:rPr lang="en-US">
                <a:ea typeface="ＭＳ Ｐゴシック" charset="0"/>
                <a:cs typeface="+mj-cs"/>
              </a:rPr>
              <a:t>Port-based VLAN</a:t>
            </a:r>
          </a:p>
        </p:txBody>
      </p:sp>
      <p:sp>
        <p:nvSpPr>
          <p:cNvPr id="98311" name="Rectangle 80">
            <a:extLst>
              <a:ext uri="{FF2B5EF4-FFF2-40B4-BE49-F238E27FC236}">
                <a16:creationId xmlns:a16="http://schemas.microsoft.com/office/drawing/2014/main" id="{272CA077-DAD6-4862-ACD0-0679EDFB6A49}"/>
              </a:ext>
            </a:extLst>
          </p:cNvPr>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12" name="Rectangle 77">
            <a:extLst>
              <a:ext uri="{FF2B5EF4-FFF2-40B4-BE49-F238E27FC236}">
                <a16:creationId xmlns:a16="http://schemas.microsoft.com/office/drawing/2014/main" id="{358FAD38-599E-4E07-A2F6-9E68B0D7098C}"/>
              </a:ext>
            </a:extLst>
          </p:cNvPr>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13" name="Rectangle 76">
            <a:extLst>
              <a:ext uri="{FF2B5EF4-FFF2-40B4-BE49-F238E27FC236}">
                <a16:creationId xmlns:a16="http://schemas.microsoft.com/office/drawing/2014/main" id="{5C207554-C5A6-43A5-AA15-666A8E57578F}"/>
              </a:ext>
            </a:extLst>
          </p:cNvPr>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14" name="Rectangle 75">
            <a:extLst>
              <a:ext uri="{FF2B5EF4-FFF2-40B4-BE49-F238E27FC236}">
                <a16:creationId xmlns:a16="http://schemas.microsoft.com/office/drawing/2014/main" id="{28A28334-E300-42FD-864F-BC4096B8D438}"/>
              </a:ext>
            </a:extLst>
          </p:cNvPr>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15" name="Rectangle 2">
            <a:extLst>
              <a:ext uri="{FF2B5EF4-FFF2-40B4-BE49-F238E27FC236}">
                <a16:creationId xmlns:a16="http://schemas.microsoft.com/office/drawing/2014/main" id="{EC313258-5D45-4D49-BE36-3D806461F200}"/>
              </a:ext>
            </a:extLst>
          </p:cNvPr>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16" name="Line 3">
            <a:extLst>
              <a:ext uri="{FF2B5EF4-FFF2-40B4-BE49-F238E27FC236}">
                <a16:creationId xmlns:a16="http://schemas.microsoft.com/office/drawing/2014/main" id="{0010872C-2976-46DC-B965-267635D78FFE}"/>
              </a:ext>
            </a:extLst>
          </p:cNvPr>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17" name="Text Box 6">
            <a:extLst>
              <a:ext uri="{FF2B5EF4-FFF2-40B4-BE49-F238E27FC236}">
                <a16:creationId xmlns:a16="http://schemas.microsoft.com/office/drawing/2014/main" id="{20C84094-77A5-4A41-AA44-71FB6DB6B21F}"/>
              </a:ext>
            </a:extLst>
          </p:cNvPr>
          <p:cNvSpPr txBox="1">
            <a:spLocks noChangeArrowheads="1"/>
          </p:cNvSpPr>
          <p:nvPr/>
        </p:nvSpPr>
        <p:spPr bwMode="auto">
          <a:xfrm>
            <a:off x="5567363" y="27940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a:t>
            </a:r>
          </a:p>
        </p:txBody>
      </p:sp>
      <p:sp>
        <p:nvSpPr>
          <p:cNvPr id="98318" name="Line 7">
            <a:extLst>
              <a:ext uri="{FF2B5EF4-FFF2-40B4-BE49-F238E27FC236}">
                <a16:creationId xmlns:a16="http://schemas.microsoft.com/office/drawing/2014/main" id="{B2074865-5415-47A4-8245-94A3806D4CBE}"/>
              </a:ext>
            </a:extLst>
          </p:cNvPr>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19" name="AutoShape 8">
            <a:extLst>
              <a:ext uri="{FF2B5EF4-FFF2-40B4-BE49-F238E27FC236}">
                <a16:creationId xmlns:a16="http://schemas.microsoft.com/office/drawing/2014/main" id="{E0BA1646-8DE3-4B7C-9231-6070A839AB0F}"/>
              </a:ext>
            </a:extLst>
          </p:cNvPr>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20" name="Freeform 9">
            <a:extLst>
              <a:ext uri="{FF2B5EF4-FFF2-40B4-BE49-F238E27FC236}">
                <a16:creationId xmlns:a16="http://schemas.microsoft.com/office/drawing/2014/main" id="{74139118-6BB4-471D-9BB4-7B3D14E75587}"/>
              </a:ext>
            </a:extLst>
          </p:cNvPr>
          <p:cNvSpPr>
            <a:spLocks/>
          </p:cNvSpPr>
          <p:nvPr/>
        </p:nvSpPr>
        <p:spPr bwMode="auto">
          <a:xfrm>
            <a:off x="8024813" y="2579688"/>
            <a:ext cx="763587"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321" name="Freeform 10">
            <a:extLst>
              <a:ext uri="{FF2B5EF4-FFF2-40B4-BE49-F238E27FC236}">
                <a16:creationId xmlns:a16="http://schemas.microsoft.com/office/drawing/2014/main" id="{6DD56C79-34A8-4BBB-AB92-4E417C9F4FBE}"/>
              </a:ext>
            </a:extLst>
          </p:cNvPr>
          <p:cNvSpPr>
            <a:spLocks/>
          </p:cNvSpPr>
          <p:nvPr/>
        </p:nvSpPr>
        <p:spPr bwMode="auto">
          <a:xfrm>
            <a:off x="6022975" y="2624138"/>
            <a:ext cx="2228850" cy="150812"/>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322" name="Freeform 11">
            <a:extLst>
              <a:ext uri="{FF2B5EF4-FFF2-40B4-BE49-F238E27FC236}">
                <a16:creationId xmlns:a16="http://schemas.microsoft.com/office/drawing/2014/main" id="{CB28A63D-CDD8-4278-9D9B-61C61ADA98C9}"/>
              </a:ext>
            </a:extLst>
          </p:cNvPr>
          <p:cNvSpPr>
            <a:spLocks/>
          </p:cNvSpPr>
          <p:nvPr/>
        </p:nvSpPr>
        <p:spPr bwMode="auto">
          <a:xfrm>
            <a:off x="6496050" y="2624138"/>
            <a:ext cx="1420813" cy="166687"/>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323" name="Line 17">
            <a:extLst>
              <a:ext uri="{FF2B5EF4-FFF2-40B4-BE49-F238E27FC236}">
                <a16:creationId xmlns:a16="http://schemas.microsoft.com/office/drawing/2014/main" id="{93759C20-1B98-49C7-8EE5-CE53D42A784D}"/>
              </a:ext>
            </a:extLst>
          </p:cNvPr>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4" name="Line 18">
            <a:extLst>
              <a:ext uri="{FF2B5EF4-FFF2-40B4-BE49-F238E27FC236}">
                <a16:creationId xmlns:a16="http://schemas.microsoft.com/office/drawing/2014/main" id="{77BCDE9C-6F35-483A-8347-FBCAABD2118E}"/>
              </a:ext>
            </a:extLst>
          </p:cNvPr>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5" name="Line 21">
            <a:extLst>
              <a:ext uri="{FF2B5EF4-FFF2-40B4-BE49-F238E27FC236}">
                <a16:creationId xmlns:a16="http://schemas.microsoft.com/office/drawing/2014/main" id="{B5EDE1D5-A549-4E98-B2ED-C67AA74FC140}"/>
              </a:ext>
            </a:extLst>
          </p:cNvPr>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6" name="Line 22">
            <a:extLst>
              <a:ext uri="{FF2B5EF4-FFF2-40B4-BE49-F238E27FC236}">
                <a16:creationId xmlns:a16="http://schemas.microsoft.com/office/drawing/2014/main" id="{208143C2-AA7A-4AFB-894C-73D7E779BF54}"/>
              </a:ext>
            </a:extLst>
          </p:cNvPr>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7" name="Line 23">
            <a:extLst>
              <a:ext uri="{FF2B5EF4-FFF2-40B4-BE49-F238E27FC236}">
                <a16:creationId xmlns:a16="http://schemas.microsoft.com/office/drawing/2014/main" id="{01E5938D-B7D7-4460-810C-2BC8C219CB8F}"/>
              </a:ext>
            </a:extLst>
          </p:cNvPr>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8" name="Line 24">
            <a:extLst>
              <a:ext uri="{FF2B5EF4-FFF2-40B4-BE49-F238E27FC236}">
                <a16:creationId xmlns:a16="http://schemas.microsoft.com/office/drawing/2014/main" id="{C1833C0F-0D04-4941-82CB-54E97313F848}"/>
              </a:ext>
            </a:extLst>
          </p:cNvPr>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29" name="Line 25">
            <a:extLst>
              <a:ext uri="{FF2B5EF4-FFF2-40B4-BE49-F238E27FC236}">
                <a16:creationId xmlns:a16="http://schemas.microsoft.com/office/drawing/2014/main" id="{3B3B6C6A-3BA1-4839-8010-1BFFD25F82EF}"/>
              </a:ext>
            </a:extLst>
          </p:cNvPr>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30" name="Text Box 26">
            <a:extLst>
              <a:ext uri="{FF2B5EF4-FFF2-40B4-BE49-F238E27FC236}">
                <a16:creationId xmlns:a16="http://schemas.microsoft.com/office/drawing/2014/main" id="{1FF20B31-7745-41FF-BD14-DA5D2F1C5CBE}"/>
              </a:ext>
            </a:extLst>
          </p:cNvPr>
          <p:cNvSpPr txBox="1">
            <a:spLocks noChangeArrowheads="1"/>
          </p:cNvSpPr>
          <p:nvPr/>
        </p:nvSpPr>
        <p:spPr bwMode="auto">
          <a:xfrm>
            <a:off x="6448425"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8</a:t>
            </a:r>
          </a:p>
        </p:txBody>
      </p:sp>
      <p:sp>
        <p:nvSpPr>
          <p:cNvPr id="98331" name="Text Box 27">
            <a:extLst>
              <a:ext uri="{FF2B5EF4-FFF2-40B4-BE49-F238E27FC236}">
                <a16:creationId xmlns:a16="http://schemas.microsoft.com/office/drawing/2014/main" id="{0EA39726-89AE-4ACA-A473-1A93CFA11D49}"/>
              </a:ext>
            </a:extLst>
          </p:cNvPr>
          <p:cNvSpPr txBox="1">
            <a:spLocks noChangeArrowheads="1"/>
          </p:cNvSpPr>
          <p:nvPr/>
        </p:nvSpPr>
        <p:spPr bwMode="auto">
          <a:xfrm>
            <a:off x="676751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9</a:t>
            </a:r>
          </a:p>
        </p:txBody>
      </p:sp>
      <p:sp>
        <p:nvSpPr>
          <p:cNvPr id="98332" name="Text Box 28">
            <a:extLst>
              <a:ext uri="{FF2B5EF4-FFF2-40B4-BE49-F238E27FC236}">
                <a16:creationId xmlns:a16="http://schemas.microsoft.com/office/drawing/2014/main" id="{C9011CBD-A660-484E-804E-581D0C06C998}"/>
              </a:ext>
            </a:extLst>
          </p:cNvPr>
          <p:cNvSpPr txBox="1">
            <a:spLocks noChangeArrowheads="1"/>
          </p:cNvSpPr>
          <p:nvPr/>
        </p:nvSpPr>
        <p:spPr bwMode="auto">
          <a:xfrm>
            <a:off x="764381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16</a:t>
            </a:r>
          </a:p>
        </p:txBody>
      </p:sp>
      <p:sp>
        <p:nvSpPr>
          <p:cNvPr id="98333" name="Text Box 29">
            <a:extLst>
              <a:ext uri="{FF2B5EF4-FFF2-40B4-BE49-F238E27FC236}">
                <a16:creationId xmlns:a16="http://schemas.microsoft.com/office/drawing/2014/main" id="{18B6D743-EFAA-417F-9E89-1A0A22E28B27}"/>
              </a:ext>
            </a:extLst>
          </p:cNvPr>
          <p:cNvSpPr txBox="1">
            <a:spLocks noChangeArrowheads="1"/>
          </p:cNvSpPr>
          <p:nvPr/>
        </p:nvSpPr>
        <p:spPr bwMode="auto">
          <a:xfrm>
            <a:off x="674846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10</a:t>
            </a:r>
          </a:p>
        </p:txBody>
      </p:sp>
      <p:sp>
        <p:nvSpPr>
          <p:cNvPr id="98334" name="Text Box 30">
            <a:extLst>
              <a:ext uri="{FF2B5EF4-FFF2-40B4-BE49-F238E27FC236}">
                <a16:creationId xmlns:a16="http://schemas.microsoft.com/office/drawing/2014/main" id="{9658FCA4-6C5E-42FB-9646-6080606A73E4}"/>
              </a:ext>
            </a:extLst>
          </p:cNvPr>
          <p:cNvSpPr txBox="1">
            <a:spLocks noChangeArrowheads="1"/>
          </p:cNvSpPr>
          <p:nvPr/>
        </p:nvSpPr>
        <p:spPr bwMode="auto">
          <a:xfrm>
            <a:off x="5576888"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2</a:t>
            </a:r>
          </a:p>
        </p:txBody>
      </p:sp>
      <p:sp>
        <p:nvSpPr>
          <p:cNvPr id="98335" name="Text Box 57">
            <a:extLst>
              <a:ext uri="{FF2B5EF4-FFF2-40B4-BE49-F238E27FC236}">
                <a16:creationId xmlns:a16="http://schemas.microsoft.com/office/drawing/2014/main" id="{87AD96C7-F7EC-4A7C-BEB3-6CF012F8F8C2}"/>
              </a:ext>
            </a:extLst>
          </p:cNvPr>
          <p:cNvSpPr txBox="1">
            <a:spLocks noChangeArrowheads="1"/>
          </p:cNvSpPr>
          <p:nvPr/>
        </p:nvSpPr>
        <p:spPr bwMode="auto">
          <a:xfrm>
            <a:off x="644366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7</a:t>
            </a:r>
          </a:p>
        </p:txBody>
      </p:sp>
      <p:sp>
        <p:nvSpPr>
          <p:cNvPr id="98336" name="Line 61">
            <a:extLst>
              <a:ext uri="{FF2B5EF4-FFF2-40B4-BE49-F238E27FC236}">
                <a16:creationId xmlns:a16="http://schemas.microsoft.com/office/drawing/2014/main" id="{D6C82761-75DF-44A2-9C6C-970C1DAF4830}"/>
              </a:ext>
            </a:extLst>
          </p:cNvPr>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37" name="Line 62">
            <a:extLst>
              <a:ext uri="{FF2B5EF4-FFF2-40B4-BE49-F238E27FC236}">
                <a16:creationId xmlns:a16="http://schemas.microsoft.com/office/drawing/2014/main" id="{31092F8C-8468-4ED4-83FA-4D2F47E1932F}"/>
              </a:ext>
            </a:extLst>
          </p:cNvPr>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38" name="Line 63">
            <a:extLst>
              <a:ext uri="{FF2B5EF4-FFF2-40B4-BE49-F238E27FC236}">
                <a16:creationId xmlns:a16="http://schemas.microsoft.com/office/drawing/2014/main" id="{D29B5E62-0E36-4217-8287-80D1602E2C8C}"/>
              </a:ext>
            </a:extLst>
          </p:cNvPr>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39" name="Text Box 64">
            <a:extLst>
              <a:ext uri="{FF2B5EF4-FFF2-40B4-BE49-F238E27FC236}">
                <a16:creationId xmlns:a16="http://schemas.microsoft.com/office/drawing/2014/main" id="{90FA4F06-5A32-46BF-8A82-359EB63CD4EC}"/>
              </a:ext>
            </a:extLst>
          </p:cNvPr>
          <p:cNvSpPr txBox="1">
            <a:spLocks noChangeArrowheads="1"/>
          </p:cNvSpPr>
          <p:nvPr/>
        </p:nvSpPr>
        <p:spPr bwMode="auto">
          <a:xfrm>
            <a:off x="7715250" y="3548063"/>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98340" name="Line 69">
            <a:extLst>
              <a:ext uri="{FF2B5EF4-FFF2-40B4-BE49-F238E27FC236}">
                <a16:creationId xmlns:a16="http://schemas.microsoft.com/office/drawing/2014/main" id="{28A499F1-A371-4385-B169-2E90DEEABA19}"/>
              </a:ext>
            </a:extLst>
          </p:cNvPr>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41" name="Line 70">
            <a:extLst>
              <a:ext uri="{FF2B5EF4-FFF2-40B4-BE49-F238E27FC236}">
                <a16:creationId xmlns:a16="http://schemas.microsoft.com/office/drawing/2014/main" id="{390B5EA6-25A8-444B-AA45-F26D3CD503A3}"/>
              </a:ext>
            </a:extLst>
          </p:cNvPr>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42" name="Line 71">
            <a:extLst>
              <a:ext uri="{FF2B5EF4-FFF2-40B4-BE49-F238E27FC236}">
                <a16:creationId xmlns:a16="http://schemas.microsoft.com/office/drawing/2014/main" id="{9A99C717-E4A0-4561-BF85-5318585A7B46}"/>
              </a:ext>
            </a:extLst>
          </p:cNvPr>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43" name="Text Box 72">
            <a:extLst>
              <a:ext uri="{FF2B5EF4-FFF2-40B4-BE49-F238E27FC236}">
                <a16:creationId xmlns:a16="http://schemas.microsoft.com/office/drawing/2014/main" id="{E49F1F31-A241-47F3-B56C-53070037982F}"/>
              </a:ext>
            </a:extLst>
          </p:cNvPr>
          <p:cNvSpPr txBox="1">
            <a:spLocks noChangeArrowheads="1"/>
          </p:cNvSpPr>
          <p:nvPr/>
        </p:nvSpPr>
        <p:spPr bwMode="auto">
          <a:xfrm>
            <a:off x="4879975" y="4090988"/>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Electrical Engineering</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1-8)</a:t>
            </a:r>
          </a:p>
        </p:txBody>
      </p:sp>
      <p:sp>
        <p:nvSpPr>
          <p:cNvPr id="98344" name="Text Box 73">
            <a:extLst>
              <a:ext uri="{FF2B5EF4-FFF2-40B4-BE49-F238E27FC236}">
                <a16:creationId xmlns:a16="http://schemas.microsoft.com/office/drawing/2014/main" id="{DA49D95A-86E7-4334-B0DC-3FA0CC64CC97}"/>
              </a:ext>
            </a:extLst>
          </p:cNvPr>
          <p:cNvSpPr txBox="1">
            <a:spLocks noChangeArrowheads="1"/>
          </p:cNvSpPr>
          <p:nvPr/>
        </p:nvSpPr>
        <p:spPr bwMode="auto">
          <a:xfrm>
            <a:off x="7042150" y="407828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Computer Science</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9-15)</a:t>
            </a:r>
          </a:p>
        </p:txBody>
      </p:sp>
      <p:sp>
        <p:nvSpPr>
          <p:cNvPr id="98345" name="Text Box 74">
            <a:extLst>
              <a:ext uri="{FF2B5EF4-FFF2-40B4-BE49-F238E27FC236}">
                <a16:creationId xmlns:a16="http://schemas.microsoft.com/office/drawing/2014/main" id="{6A45A493-7216-4D98-83BD-4F56FA398CCC}"/>
              </a:ext>
            </a:extLst>
          </p:cNvPr>
          <p:cNvSpPr txBox="1">
            <a:spLocks noChangeArrowheads="1"/>
          </p:cNvSpPr>
          <p:nvPr/>
        </p:nvSpPr>
        <p:spPr bwMode="auto">
          <a:xfrm>
            <a:off x="7639050" y="27844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15</a:t>
            </a:r>
          </a:p>
        </p:txBody>
      </p:sp>
      <p:sp>
        <p:nvSpPr>
          <p:cNvPr id="98346" name="Oval 81">
            <a:extLst>
              <a:ext uri="{FF2B5EF4-FFF2-40B4-BE49-F238E27FC236}">
                <a16:creationId xmlns:a16="http://schemas.microsoft.com/office/drawing/2014/main" id="{4A4E9E20-B1A2-4104-B931-461E6046AA4C}"/>
              </a:ext>
            </a:extLst>
          </p:cNvPr>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47" name="Oval 82">
            <a:extLst>
              <a:ext uri="{FF2B5EF4-FFF2-40B4-BE49-F238E27FC236}">
                <a16:creationId xmlns:a16="http://schemas.microsoft.com/office/drawing/2014/main" id="{3FCBDD04-C449-49C0-9C49-E18E10138EC5}"/>
              </a:ext>
            </a:extLst>
          </p:cNvPr>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48" name="Oval 83">
            <a:extLst>
              <a:ext uri="{FF2B5EF4-FFF2-40B4-BE49-F238E27FC236}">
                <a16:creationId xmlns:a16="http://schemas.microsoft.com/office/drawing/2014/main" id="{8F6CBFA6-DF69-434F-A4C3-1B8F67CE72C8}"/>
              </a:ext>
            </a:extLst>
          </p:cNvPr>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49" name="Oval 84">
            <a:extLst>
              <a:ext uri="{FF2B5EF4-FFF2-40B4-BE49-F238E27FC236}">
                <a16:creationId xmlns:a16="http://schemas.microsoft.com/office/drawing/2014/main" id="{872F9A50-96DA-4657-AF00-CDDCBEBC06D5}"/>
              </a:ext>
            </a:extLst>
          </p:cNvPr>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50" name="Oval 85">
            <a:extLst>
              <a:ext uri="{FF2B5EF4-FFF2-40B4-BE49-F238E27FC236}">
                <a16:creationId xmlns:a16="http://schemas.microsoft.com/office/drawing/2014/main" id="{0286581A-ECC2-4DB7-934A-18489D484224}"/>
              </a:ext>
            </a:extLst>
          </p:cNvPr>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51" name="Oval 86">
            <a:extLst>
              <a:ext uri="{FF2B5EF4-FFF2-40B4-BE49-F238E27FC236}">
                <a16:creationId xmlns:a16="http://schemas.microsoft.com/office/drawing/2014/main" id="{6302328E-0B24-42D8-8E8B-4273FF3EEE63}"/>
              </a:ext>
            </a:extLst>
          </p:cNvPr>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52" name="Text Box 45">
            <a:extLst>
              <a:ext uri="{FF2B5EF4-FFF2-40B4-BE49-F238E27FC236}">
                <a16:creationId xmlns:a16="http://schemas.microsoft.com/office/drawing/2014/main" id="{A02B93BC-DCEB-4061-8E3B-48A5CF70F775}"/>
              </a:ext>
            </a:extLst>
          </p:cNvPr>
          <p:cNvSpPr txBox="1">
            <a:spLocks noChangeArrowheads="1"/>
          </p:cNvSpPr>
          <p:nvPr/>
        </p:nvSpPr>
        <p:spPr bwMode="auto">
          <a:xfrm>
            <a:off x="5429250" y="35242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74801" name="Rectangle 116">
            <a:extLst>
              <a:ext uri="{FF2B5EF4-FFF2-40B4-BE49-F238E27FC236}">
                <a16:creationId xmlns:a16="http://schemas.microsoft.com/office/drawing/2014/main" id="{115A1E4D-902A-4655-ABC8-37AB26DA894F}"/>
              </a:ext>
            </a:extLst>
          </p:cNvPr>
          <p:cNvSpPr>
            <a:spLocks noGrp="1" noChangeArrowheads="1"/>
          </p:cNvSpPr>
          <p:nvPr>
            <p:ph type="body" idx="1"/>
          </p:nvPr>
        </p:nvSpPr>
        <p:spPr>
          <a:xfrm>
            <a:off x="312738" y="1309688"/>
            <a:ext cx="4249737" cy="1763712"/>
          </a:xfrm>
        </p:spPr>
        <p:txBody>
          <a:bodyPr>
            <a:normAutofit fontScale="92500" lnSpcReduction="10000"/>
          </a:bodyPr>
          <a:lstStyle/>
          <a:p>
            <a:pPr>
              <a:buFont typeface="Wingdings" charset="0"/>
              <a:buChar char="v"/>
              <a:defRPr/>
            </a:pPr>
            <a:r>
              <a:rPr lang="en-US" sz="2400" i="1">
                <a:solidFill>
                  <a:srgbClr val="CC0000"/>
                </a:solidFill>
                <a:ea typeface="ＭＳ Ｐゴシック" charset="0"/>
                <a:cs typeface="+mn-cs"/>
              </a:rPr>
              <a:t>traffic isolation:</a:t>
            </a:r>
            <a:r>
              <a:rPr lang="en-US" sz="2400">
                <a:solidFill>
                  <a:srgbClr val="CC0000"/>
                </a:solidFill>
                <a:ea typeface="ＭＳ Ｐゴシック" charset="0"/>
                <a:cs typeface="+mn-cs"/>
              </a:rPr>
              <a:t> </a:t>
            </a:r>
            <a:r>
              <a:rPr lang="en-US" sz="2400">
                <a:ea typeface="ＭＳ Ｐゴシック" charset="0"/>
                <a:cs typeface="+mn-cs"/>
              </a:rPr>
              <a:t>frames to/from ports 1-8 can </a:t>
            </a:r>
            <a:r>
              <a:rPr lang="en-US" sz="2400" i="1">
                <a:ea typeface="ＭＳ Ｐゴシック" charset="0"/>
                <a:cs typeface="+mn-cs"/>
              </a:rPr>
              <a:t>only</a:t>
            </a:r>
            <a:r>
              <a:rPr lang="en-US" sz="2400">
                <a:ea typeface="ＭＳ Ｐゴシック" charset="0"/>
                <a:cs typeface="+mn-cs"/>
              </a:rPr>
              <a:t> reach ports 1-8</a:t>
            </a:r>
          </a:p>
          <a:p>
            <a:pPr lvl="1">
              <a:buFont typeface="Wingdings" charset="0"/>
              <a:buChar char="§"/>
              <a:defRPr/>
            </a:pPr>
            <a:r>
              <a:rPr lang="en-US" sz="1800">
                <a:ea typeface="ＭＳ Ｐゴシック" charset="0"/>
              </a:rPr>
              <a:t>can also define VLAN based on MAC addresses of endpoints, rather than switch port</a:t>
            </a:r>
          </a:p>
        </p:txBody>
      </p:sp>
      <p:sp>
        <p:nvSpPr>
          <p:cNvPr id="691317" name="Rectangle 117">
            <a:extLst>
              <a:ext uri="{FF2B5EF4-FFF2-40B4-BE49-F238E27FC236}">
                <a16:creationId xmlns:a16="http://schemas.microsoft.com/office/drawing/2014/main" id="{0C9435EB-6E16-4495-9A09-FF52548C56B4}"/>
              </a:ext>
            </a:extLst>
          </p:cNvPr>
          <p:cNvSpPr>
            <a:spLocks noChangeArrowheads="1"/>
          </p:cNvSpPr>
          <p:nvPr/>
        </p:nvSpPr>
        <p:spPr bwMode="auto">
          <a:xfrm>
            <a:off x="285750" y="3286125"/>
            <a:ext cx="40608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400">
                <a:solidFill>
                  <a:srgbClr val="CC0000"/>
                </a:solidFill>
              </a:rPr>
              <a:t>dynamic membership</a:t>
            </a:r>
            <a:r>
              <a:rPr lang="en-US" altLang="en-US" sz="2400">
                <a:solidFill>
                  <a:srgbClr val="FF0000"/>
                </a:solidFill>
              </a:rPr>
              <a:t>:</a:t>
            </a:r>
            <a:r>
              <a:rPr lang="en-US" altLang="en-US" sz="2400" i="0">
                <a:solidFill>
                  <a:srgbClr val="000000"/>
                </a:solidFill>
              </a:rPr>
              <a:t> ports can be dynamically assigned among VLANs</a:t>
            </a:r>
          </a:p>
        </p:txBody>
      </p:sp>
      <p:sp>
        <p:nvSpPr>
          <p:cNvPr id="691342" name="Text Box 142">
            <a:extLst>
              <a:ext uri="{FF2B5EF4-FFF2-40B4-BE49-F238E27FC236}">
                <a16:creationId xmlns:a16="http://schemas.microsoft.com/office/drawing/2014/main" id="{D79435C2-6B54-461E-AD47-68F8DD9EDF3E}"/>
              </a:ext>
            </a:extLst>
          </p:cNvPr>
          <p:cNvSpPr txBox="1">
            <a:spLocks noChangeArrowheads="1"/>
          </p:cNvSpPr>
          <p:nvPr/>
        </p:nvSpPr>
        <p:spPr bwMode="auto">
          <a:xfrm>
            <a:off x="6656388" y="1162050"/>
            <a:ext cx="78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a:solidFill>
                  <a:srgbClr val="000000"/>
                </a:solidFill>
                <a:latin typeface="Arial" panose="020B0604020202020204" pitchFamily="34" charset="0"/>
                <a:cs typeface="Arial" panose="020B0604020202020204" pitchFamily="34" charset="0"/>
              </a:rPr>
              <a:t>router</a:t>
            </a:r>
          </a:p>
        </p:txBody>
      </p:sp>
      <p:grpSp>
        <p:nvGrpSpPr>
          <p:cNvPr id="2" name="Group 150">
            <a:extLst>
              <a:ext uri="{FF2B5EF4-FFF2-40B4-BE49-F238E27FC236}">
                <a16:creationId xmlns:a16="http://schemas.microsoft.com/office/drawing/2014/main" id="{6D7B1FC9-30CD-4B86-8F5C-538B9432B04C}"/>
              </a:ext>
            </a:extLst>
          </p:cNvPr>
          <p:cNvGrpSpPr>
            <a:grpSpLocks/>
          </p:cNvGrpSpPr>
          <p:nvPr/>
        </p:nvGrpSpPr>
        <p:grpSpPr bwMode="auto">
          <a:xfrm>
            <a:off x="320675" y="1531938"/>
            <a:ext cx="7010400" cy="4608512"/>
            <a:chOff x="202" y="965"/>
            <a:chExt cx="4416" cy="2903"/>
          </a:xfrm>
        </p:grpSpPr>
        <p:sp>
          <p:nvSpPr>
            <p:cNvPr id="98384" name="Rectangle 124">
              <a:extLst>
                <a:ext uri="{FF2B5EF4-FFF2-40B4-BE49-F238E27FC236}">
                  <a16:creationId xmlns:a16="http://schemas.microsoft.com/office/drawing/2014/main" id="{B76B5577-9C2E-49B0-8237-907A00A40622}"/>
                </a:ext>
              </a:extLst>
            </p:cNvPr>
            <p:cNvSpPr>
              <a:spLocks noChangeArrowheads="1"/>
            </p:cNvSpPr>
            <p:nvPr/>
          </p:nvSpPr>
          <p:spPr bwMode="auto">
            <a:xfrm>
              <a:off x="202" y="2852"/>
              <a:ext cx="314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en-US" sz="2400">
                  <a:solidFill>
                    <a:srgbClr val="CC0000"/>
                  </a:solidFill>
                </a:rPr>
                <a:t>forwarding between VLANS:</a:t>
              </a:r>
              <a:r>
                <a:rPr lang="en-US" altLang="en-US" sz="2400" i="0">
                  <a:solidFill>
                    <a:srgbClr val="CC0000"/>
                  </a:solidFill>
                </a:rPr>
                <a:t> </a:t>
              </a:r>
              <a:r>
                <a:rPr lang="en-US" altLang="en-US" sz="2400" i="0">
                  <a:solidFill>
                    <a:srgbClr val="000000"/>
                  </a:solidFill>
                </a:rPr>
                <a:t>done via routing (just as with separate switches)</a:t>
              </a:r>
            </a:p>
            <a:p>
              <a:pPr lvl="1"/>
              <a:r>
                <a:rPr lang="en-US" altLang="en-US" sz="2000" i="0">
                  <a:solidFill>
                    <a:srgbClr val="000000"/>
                  </a:solidFill>
                </a:rPr>
                <a:t>in practice vendors sell combined switches plus routers</a:t>
              </a:r>
            </a:p>
          </p:txBody>
        </p:sp>
        <p:grpSp>
          <p:nvGrpSpPr>
            <p:cNvPr id="98385" name="Group 149">
              <a:extLst>
                <a:ext uri="{FF2B5EF4-FFF2-40B4-BE49-F238E27FC236}">
                  <a16:creationId xmlns:a16="http://schemas.microsoft.com/office/drawing/2014/main" id="{17C022F1-DAA6-4793-AA90-D334931E0BB8}"/>
                </a:ext>
              </a:extLst>
            </p:cNvPr>
            <p:cNvGrpSpPr>
              <a:grpSpLocks/>
            </p:cNvGrpSpPr>
            <p:nvPr/>
          </p:nvGrpSpPr>
          <p:grpSpPr bwMode="auto">
            <a:xfrm>
              <a:off x="3939" y="965"/>
              <a:ext cx="679" cy="910"/>
              <a:chOff x="3939" y="965"/>
              <a:chExt cx="679" cy="910"/>
            </a:xfrm>
          </p:grpSpPr>
          <p:grpSp>
            <p:nvGrpSpPr>
              <p:cNvPr id="98386" name="Group 126">
                <a:extLst>
                  <a:ext uri="{FF2B5EF4-FFF2-40B4-BE49-F238E27FC236}">
                    <a16:creationId xmlns:a16="http://schemas.microsoft.com/office/drawing/2014/main" id="{C7D29D9A-1AC2-4534-9E1D-E73CAEDA0AFE}"/>
                  </a:ext>
                </a:extLst>
              </p:cNvPr>
              <p:cNvGrpSpPr>
                <a:grpSpLocks/>
              </p:cNvGrpSpPr>
              <p:nvPr/>
            </p:nvGrpSpPr>
            <p:grpSpPr bwMode="auto">
              <a:xfrm>
                <a:off x="4259" y="965"/>
                <a:ext cx="359" cy="180"/>
                <a:chOff x="533" y="321"/>
                <a:chExt cx="359" cy="180"/>
              </a:xfrm>
            </p:grpSpPr>
            <p:grpSp>
              <p:nvGrpSpPr>
                <p:cNvPr id="98393" name="Group 127">
                  <a:extLst>
                    <a:ext uri="{FF2B5EF4-FFF2-40B4-BE49-F238E27FC236}">
                      <a16:creationId xmlns:a16="http://schemas.microsoft.com/office/drawing/2014/main" id="{ECD30BE3-B383-4A6A-9B68-6C57A3D6008E}"/>
                    </a:ext>
                  </a:extLst>
                </p:cNvPr>
                <p:cNvGrpSpPr>
                  <a:grpSpLocks/>
                </p:cNvGrpSpPr>
                <p:nvPr/>
              </p:nvGrpSpPr>
              <p:grpSpPr bwMode="auto">
                <a:xfrm>
                  <a:off x="533" y="321"/>
                  <a:ext cx="359" cy="180"/>
                  <a:chOff x="1009" y="655"/>
                  <a:chExt cx="359" cy="180"/>
                </a:xfrm>
              </p:grpSpPr>
              <p:sp>
                <p:nvSpPr>
                  <p:cNvPr id="98395" name="Oval 128">
                    <a:extLst>
                      <a:ext uri="{FF2B5EF4-FFF2-40B4-BE49-F238E27FC236}">
                        <a16:creationId xmlns:a16="http://schemas.microsoft.com/office/drawing/2014/main" id="{D3ADB281-87B5-4CB6-BB36-8E3F722D3D48}"/>
                      </a:ext>
                    </a:extLst>
                  </p:cNvPr>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8396" name="Line 129">
                    <a:extLst>
                      <a:ext uri="{FF2B5EF4-FFF2-40B4-BE49-F238E27FC236}">
                        <a16:creationId xmlns:a16="http://schemas.microsoft.com/office/drawing/2014/main" id="{3BA34DAA-C478-404E-9D4C-4CB04E014043}"/>
                      </a:ext>
                    </a:extLst>
                  </p:cNvPr>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397" name="Line 130">
                    <a:extLst>
                      <a:ext uri="{FF2B5EF4-FFF2-40B4-BE49-F238E27FC236}">
                        <a16:creationId xmlns:a16="http://schemas.microsoft.com/office/drawing/2014/main" id="{5E8F34E9-A664-44BA-8666-9D00BE8FB3C5}"/>
                      </a:ext>
                    </a:extLst>
                  </p:cNvPr>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398" name="Rectangle 131">
                    <a:extLst>
                      <a:ext uri="{FF2B5EF4-FFF2-40B4-BE49-F238E27FC236}">
                        <a16:creationId xmlns:a16="http://schemas.microsoft.com/office/drawing/2014/main" id="{A86D3D22-2A91-49DD-95D3-A9FDA4797E72}"/>
                      </a:ext>
                    </a:extLst>
                  </p:cNvPr>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2400" i="0">
                      <a:solidFill>
                        <a:srgbClr val="000000"/>
                      </a:solidFill>
                      <a:latin typeface="Times New Roman" panose="02020603050405020304" pitchFamily="18" charset="0"/>
                    </a:endParaRPr>
                  </a:p>
                </p:txBody>
              </p:sp>
              <p:sp>
                <p:nvSpPr>
                  <p:cNvPr id="98399" name="Oval 132">
                    <a:extLst>
                      <a:ext uri="{FF2B5EF4-FFF2-40B4-BE49-F238E27FC236}">
                        <a16:creationId xmlns:a16="http://schemas.microsoft.com/office/drawing/2014/main" id="{B2EB750A-25CF-4401-9A98-969A048D9923}"/>
                      </a:ext>
                    </a:extLst>
                  </p:cNvPr>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grpSp>
                <p:nvGrpSpPr>
                  <p:cNvPr id="98400" name="Group 133">
                    <a:extLst>
                      <a:ext uri="{FF2B5EF4-FFF2-40B4-BE49-F238E27FC236}">
                        <a16:creationId xmlns:a16="http://schemas.microsoft.com/office/drawing/2014/main" id="{6AB44DC8-63AB-4773-AE61-C40500E4D9BD}"/>
                      </a:ext>
                    </a:extLst>
                  </p:cNvPr>
                  <p:cNvGrpSpPr>
                    <a:grpSpLocks/>
                  </p:cNvGrpSpPr>
                  <p:nvPr/>
                </p:nvGrpSpPr>
                <p:grpSpPr bwMode="auto">
                  <a:xfrm>
                    <a:off x="1095" y="681"/>
                    <a:ext cx="176" cy="68"/>
                    <a:chOff x="2848" y="848"/>
                    <a:chExt cx="140" cy="98"/>
                  </a:xfrm>
                </p:grpSpPr>
                <p:sp>
                  <p:nvSpPr>
                    <p:cNvPr id="98405" name="Line 134">
                      <a:extLst>
                        <a:ext uri="{FF2B5EF4-FFF2-40B4-BE49-F238E27FC236}">
                          <a16:creationId xmlns:a16="http://schemas.microsoft.com/office/drawing/2014/main" id="{FEEED037-13B9-4C1A-8228-AA3063002321}"/>
                        </a:ext>
                      </a:extLst>
                    </p:cNvPr>
                    <p:cNvSpPr>
                      <a:spLocks noChangeShapeType="1"/>
                    </p:cNvSpPr>
                    <p:nvPr/>
                  </p:nvSpPr>
                  <p:spPr bwMode="auto">
                    <a:xfrm flipV="1">
                      <a:off x="2848"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406" name="Line 135">
                      <a:extLst>
                        <a:ext uri="{FF2B5EF4-FFF2-40B4-BE49-F238E27FC236}">
                          <a16:creationId xmlns:a16="http://schemas.microsoft.com/office/drawing/2014/main" id="{AD110EC9-A6FF-43E4-AA75-8F48CC174F7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407" name="Line 136">
                      <a:extLst>
                        <a:ext uri="{FF2B5EF4-FFF2-40B4-BE49-F238E27FC236}">
                          <a16:creationId xmlns:a16="http://schemas.microsoft.com/office/drawing/2014/main" id="{087F1DFB-70F0-4705-BCE3-FB558590FFAC}"/>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8401" name="Group 137">
                    <a:extLst>
                      <a:ext uri="{FF2B5EF4-FFF2-40B4-BE49-F238E27FC236}">
                        <a16:creationId xmlns:a16="http://schemas.microsoft.com/office/drawing/2014/main" id="{57C376A3-7E6F-49AB-B9BC-65FDE5FB818E}"/>
                      </a:ext>
                    </a:extLst>
                  </p:cNvPr>
                  <p:cNvGrpSpPr>
                    <a:grpSpLocks/>
                  </p:cNvGrpSpPr>
                  <p:nvPr/>
                </p:nvGrpSpPr>
                <p:grpSpPr bwMode="auto">
                  <a:xfrm flipV="1">
                    <a:off x="1095" y="680"/>
                    <a:ext cx="176" cy="68"/>
                    <a:chOff x="2848" y="848"/>
                    <a:chExt cx="140" cy="98"/>
                  </a:xfrm>
                </p:grpSpPr>
                <p:sp>
                  <p:nvSpPr>
                    <p:cNvPr id="98402" name="Line 138">
                      <a:extLst>
                        <a:ext uri="{FF2B5EF4-FFF2-40B4-BE49-F238E27FC236}">
                          <a16:creationId xmlns:a16="http://schemas.microsoft.com/office/drawing/2014/main" id="{D1E84E00-EDD8-4457-ACF7-4F1755CB405B}"/>
                        </a:ext>
                      </a:extLst>
                    </p:cNvPr>
                    <p:cNvSpPr>
                      <a:spLocks noChangeShapeType="1"/>
                    </p:cNvSpPr>
                    <p:nvPr/>
                  </p:nvSpPr>
                  <p:spPr bwMode="auto">
                    <a:xfrm flipV="1">
                      <a:off x="2848" y="848"/>
                      <a:ext cx="5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403" name="Line 139">
                      <a:extLst>
                        <a:ext uri="{FF2B5EF4-FFF2-40B4-BE49-F238E27FC236}">
                          <a16:creationId xmlns:a16="http://schemas.microsoft.com/office/drawing/2014/main" id="{ED03CFC9-0377-4DB6-9220-684D7CFAD02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404" name="Line 140">
                      <a:extLst>
                        <a:ext uri="{FF2B5EF4-FFF2-40B4-BE49-F238E27FC236}">
                          <a16:creationId xmlns:a16="http://schemas.microsoft.com/office/drawing/2014/main" id="{5A737FD0-4668-4A3A-B6F1-A85E9E6C9936}"/>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8394" name="Line 141">
                  <a:extLst>
                    <a:ext uri="{FF2B5EF4-FFF2-40B4-BE49-F238E27FC236}">
                      <a16:creationId xmlns:a16="http://schemas.microsoft.com/office/drawing/2014/main" id="{C71481EF-300F-488B-BDE1-4F57885A4749}"/>
                    </a:ext>
                  </a:extLst>
                </p:cNvPr>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8387" name="Oval 85">
                <a:extLst>
                  <a:ext uri="{FF2B5EF4-FFF2-40B4-BE49-F238E27FC236}">
                    <a16:creationId xmlns:a16="http://schemas.microsoft.com/office/drawing/2014/main" id="{24CE2EB6-2D56-4B0C-B47D-57C469003116}"/>
                  </a:ext>
                </a:extLst>
              </p:cNvPr>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88" name="Oval 85">
                <a:extLst>
                  <a:ext uri="{FF2B5EF4-FFF2-40B4-BE49-F238E27FC236}">
                    <a16:creationId xmlns:a16="http://schemas.microsoft.com/office/drawing/2014/main" id="{91C5EBE1-E615-4503-A5B1-9030AE06CDCA}"/>
                  </a:ext>
                </a:extLst>
              </p:cNvPr>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98389" name="Line 145">
                <a:extLst>
                  <a:ext uri="{FF2B5EF4-FFF2-40B4-BE49-F238E27FC236}">
                    <a16:creationId xmlns:a16="http://schemas.microsoft.com/office/drawing/2014/main" id="{E7B37CF8-18D7-4CAB-A0EB-7BF7E659C83B}"/>
                  </a:ext>
                </a:extLst>
              </p:cNvPr>
              <p:cNvSpPr>
                <a:spLocks noChangeShapeType="1"/>
              </p:cNvSpPr>
              <p:nvPr/>
            </p:nvSpPr>
            <p:spPr bwMode="auto">
              <a:xfrm flipV="1">
                <a:off x="4188" y="1143"/>
                <a:ext cx="159"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390" name="Line 146">
                <a:extLst>
                  <a:ext uri="{FF2B5EF4-FFF2-40B4-BE49-F238E27FC236}">
                    <a16:creationId xmlns:a16="http://schemas.microsoft.com/office/drawing/2014/main" id="{CC04D2E8-EE8F-410F-BEC1-C846705457D9}"/>
                  </a:ext>
                </a:extLst>
              </p:cNvPr>
              <p:cNvSpPr>
                <a:spLocks noChangeShapeType="1"/>
              </p:cNvSpPr>
              <p:nvPr/>
            </p:nvSpPr>
            <p:spPr bwMode="auto">
              <a:xfrm flipH="1" flipV="1">
                <a:off x="4469" y="1148"/>
                <a:ext cx="112" cy="7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391" name="Line 147">
                <a:extLst>
                  <a:ext uri="{FF2B5EF4-FFF2-40B4-BE49-F238E27FC236}">
                    <a16:creationId xmlns:a16="http://schemas.microsoft.com/office/drawing/2014/main" id="{A40FFC9E-549B-4DD3-9E96-1205B6B5E698}"/>
                  </a:ext>
                </a:extLst>
              </p:cNvPr>
              <p:cNvSpPr>
                <a:spLocks noChangeShapeType="1"/>
              </p:cNvSpPr>
              <p:nvPr/>
            </p:nvSpPr>
            <p:spPr bwMode="auto">
              <a:xfrm>
                <a:off x="4101" y="1062"/>
                <a:ext cx="1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392" name="Line 148">
                <a:extLst>
                  <a:ext uri="{FF2B5EF4-FFF2-40B4-BE49-F238E27FC236}">
                    <a16:creationId xmlns:a16="http://schemas.microsoft.com/office/drawing/2014/main" id="{42AEF7FA-F1A3-41EB-B394-E33C36786C02}"/>
                  </a:ext>
                </a:extLst>
              </p:cNvPr>
              <p:cNvSpPr>
                <a:spLocks noChangeShapeType="1"/>
              </p:cNvSpPr>
              <p:nvPr/>
            </p:nvSpPr>
            <p:spPr bwMode="auto">
              <a:xfrm>
                <a:off x="3939" y="1062"/>
                <a:ext cx="15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98357" name="Group 44">
            <a:extLst>
              <a:ext uri="{FF2B5EF4-FFF2-40B4-BE49-F238E27FC236}">
                <a16:creationId xmlns:a16="http://schemas.microsoft.com/office/drawing/2014/main" id="{2A09C8C3-DBFF-453F-A5E1-4A3D3F0F006E}"/>
              </a:ext>
            </a:extLst>
          </p:cNvPr>
          <p:cNvGrpSpPr>
            <a:grpSpLocks/>
          </p:cNvGrpSpPr>
          <p:nvPr/>
        </p:nvGrpSpPr>
        <p:grpSpPr bwMode="auto">
          <a:xfrm>
            <a:off x="4276725" y="3343275"/>
            <a:ext cx="722313" cy="598488"/>
            <a:chOff x="-44" y="1473"/>
            <a:chExt cx="981" cy="1105"/>
          </a:xfrm>
        </p:grpSpPr>
        <p:pic>
          <p:nvPicPr>
            <p:cNvPr id="98382" name="Picture 45" descr="desktop_computer_stylized_medium">
              <a:extLst>
                <a:ext uri="{FF2B5EF4-FFF2-40B4-BE49-F238E27FC236}">
                  <a16:creationId xmlns:a16="http://schemas.microsoft.com/office/drawing/2014/main" id="{B1E9396A-7951-475B-B78D-06714B3A8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83" name="Freeform 46">
              <a:extLst>
                <a:ext uri="{FF2B5EF4-FFF2-40B4-BE49-F238E27FC236}">
                  <a16:creationId xmlns:a16="http://schemas.microsoft.com/office/drawing/2014/main" id="{6E0329AB-599B-4097-A98A-FAACED5BBE7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8358" name="Group 44">
            <a:extLst>
              <a:ext uri="{FF2B5EF4-FFF2-40B4-BE49-F238E27FC236}">
                <a16:creationId xmlns:a16="http://schemas.microsoft.com/office/drawing/2014/main" id="{3FFC4468-282C-4CB6-97FA-782A1D421724}"/>
              </a:ext>
            </a:extLst>
          </p:cNvPr>
          <p:cNvGrpSpPr>
            <a:grpSpLocks/>
          </p:cNvGrpSpPr>
          <p:nvPr/>
        </p:nvGrpSpPr>
        <p:grpSpPr bwMode="auto">
          <a:xfrm>
            <a:off x="4724400" y="3495675"/>
            <a:ext cx="720725" cy="598488"/>
            <a:chOff x="-44" y="1473"/>
            <a:chExt cx="981" cy="1105"/>
          </a:xfrm>
        </p:grpSpPr>
        <p:pic>
          <p:nvPicPr>
            <p:cNvPr id="98380" name="Picture 45" descr="desktop_computer_stylized_medium">
              <a:extLst>
                <a:ext uri="{FF2B5EF4-FFF2-40B4-BE49-F238E27FC236}">
                  <a16:creationId xmlns:a16="http://schemas.microsoft.com/office/drawing/2014/main" id="{9B6429E2-E280-42FC-9087-FA2735183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81" name="Freeform 46">
              <a:extLst>
                <a:ext uri="{FF2B5EF4-FFF2-40B4-BE49-F238E27FC236}">
                  <a16:creationId xmlns:a16="http://schemas.microsoft.com/office/drawing/2014/main" id="{2CA6D753-4781-4260-89E9-11F1524B2A7A}"/>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8359" name="Group 44">
            <a:extLst>
              <a:ext uri="{FF2B5EF4-FFF2-40B4-BE49-F238E27FC236}">
                <a16:creationId xmlns:a16="http://schemas.microsoft.com/office/drawing/2014/main" id="{E1F4BCD8-A7B2-45F8-9BE6-1D95A3C51853}"/>
              </a:ext>
            </a:extLst>
          </p:cNvPr>
          <p:cNvGrpSpPr>
            <a:grpSpLocks/>
          </p:cNvGrpSpPr>
          <p:nvPr/>
        </p:nvGrpSpPr>
        <p:grpSpPr bwMode="auto">
          <a:xfrm>
            <a:off x="5486400" y="3454400"/>
            <a:ext cx="720725" cy="600075"/>
            <a:chOff x="-44" y="1473"/>
            <a:chExt cx="981" cy="1105"/>
          </a:xfrm>
        </p:grpSpPr>
        <p:pic>
          <p:nvPicPr>
            <p:cNvPr id="98378" name="Picture 45" descr="desktop_computer_stylized_medium">
              <a:extLst>
                <a:ext uri="{FF2B5EF4-FFF2-40B4-BE49-F238E27FC236}">
                  <a16:creationId xmlns:a16="http://schemas.microsoft.com/office/drawing/2014/main" id="{34C82943-E04C-4907-B105-861C325C1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9" name="Freeform 46">
              <a:extLst>
                <a:ext uri="{FF2B5EF4-FFF2-40B4-BE49-F238E27FC236}">
                  <a16:creationId xmlns:a16="http://schemas.microsoft.com/office/drawing/2014/main" id="{2C1C29C5-78F7-49F7-B06C-4527662935F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8360" name="Group 44">
            <a:extLst>
              <a:ext uri="{FF2B5EF4-FFF2-40B4-BE49-F238E27FC236}">
                <a16:creationId xmlns:a16="http://schemas.microsoft.com/office/drawing/2014/main" id="{ADE85601-B174-4CE2-8E60-A5628DCB116E}"/>
              </a:ext>
            </a:extLst>
          </p:cNvPr>
          <p:cNvGrpSpPr>
            <a:grpSpLocks/>
          </p:cNvGrpSpPr>
          <p:nvPr/>
        </p:nvGrpSpPr>
        <p:grpSpPr bwMode="auto">
          <a:xfrm>
            <a:off x="6492875" y="3444875"/>
            <a:ext cx="720725" cy="598488"/>
            <a:chOff x="-44" y="1473"/>
            <a:chExt cx="981" cy="1105"/>
          </a:xfrm>
        </p:grpSpPr>
        <p:pic>
          <p:nvPicPr>
            <p:cNvPr id="98376" name="Picture 45" descr="desktop_computer_stylized_medium">
              <a:extLst>
                <a:ext uri="{FF2B5EF4-FFF2-40B4-BE49-F238E27FC236}">
                  <a16:creationId xmlns:a16="http://schemas.microsoft.com/office/drawing/2014/main" id="{12693B3F-DE02-4E02-992A-4FBFBC514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7" name="Freeform 46">
              <a:extLst>
                <a:ext uri="{FF2B5EF4-FFF2-40B4-BE49-F238E27FC236}">
                  <a16:creationId xmlns:a16="http://schemas.microsoft.com/office/drawing/2014/main" id="{3CCB5BD7-B119-4C4B-8288-2087608C3198}"/>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8361" name="Group 44">
            <a:extLst>
              <a:ext uri="{FF2B5EF4-FFF2-40B4-BE49-F238E27FC236}">
                <a16:creationId xmlns:a16="http://schemas.microsoft.com/office/drawing/2014/main" id="{9D8CDED6-31BD-4E2C-863C-129B7EB6ED30}"/>
              </a:ext>
            </a:extLst>
          </p:cNvPr>
          <p:cNvGrpSpPr>
            <a:grpSpLocks/>
          </p:cNvGrpSpPr>
          <p:nvPr/>
        </p:nvGrpSpPr>
        <p:grpSpPr bwMode="auto">
          <a:xfrm>
            <a:off x="7061200" y="3454400"/>
            <a:ext cx="720725" cy="600075"/>
            <a:chOff x="-44" y="1473"/>
            <a:chExt cx="981" cy="1105"/>
          </a:xfrm>
        </p:grpSpPr>
        <p:pic>
          <p:nvPicPr>
            <p:cNvPr id="98374" name="Picture 45" descr="desktop_computer_stylized_medium">
              <a:extLst>
                <a:ext uri="{FF2B5EF4-FFF2-40B4-BE49-F238E27FC236}">
                  <a16:creationId xmlns:a16="http://schemas.microsoft.com/office/drawing/2014/main" id="{22888030-925C-4C1C-BCA5-01A13AF0D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5" name="Freeform 46">
              <a:extLst>
                <a:ext uri="{FF2B5EF4-FFF2-40B4-BE49-F238E27FC236}">
                  <a16:creationId xmlns:a16="http://schemas.microsoft.com/office/drawing/2014/main" id="{8F44FADB-2FA8-4684-BB9B-07211D4AC05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8362" name="Group 44">
            <a:extLst>
              <a:ext uri="{FF2B5EF4-FFF2-40B4-BE49-F238E27FC236}">
                <a16:creationId xmlns:a16="http://schemas.microsoft.com/office/drawing/2014/main" id="{6F98840F-FE75-44BB-9389-87BE40E8B97E}"/>
              </a:ext>
            </a:extLst>
          </p:cNvPr>
          <p:cNvGrpSpPr>
            <a:grpSpLocks/>
          </p:cNvGrpSpPr>
          <p:nvPr/>
        </p:nvGrpSpPr>
        <p:grpSpPr bwMode="auto">
          <a:xfrm>
            <a:off x="7915275" y="3302000"/>
            <a:ext cx="720725" cy="600075"/>
            <a:chOff x="-44" y="1473"/>
            <a:chExt cx="981" cy="1105"/>
          </a:xfrm>
        </p:grpSpPr>
        <p:pic>
          <p:nvPicPr>
            <p:cNvPr id="98372" name="Picture 45" descr="desktop_computer_stylized_medium">
              <a:extLst>
                <a:ext uri="{FF2B5EF4-FFF2-40B4-BE49-F238E27FC236}">
                  <a16:creationId xmlns:a16="http://schemas.microsoft.com/office/drawing/2014/main" id="{2E7A98F9-5D41-45FC-B71C-51DFD4799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3" name="Freeform 46">
              <a:extLst>
                <a:ext uri="{FF2B5EF4-FFF2-40B4-BE49-F238E27FC236}">
                  <a16:creationId xmlns:a16="http://schemas.microsoft.com/office/drawing/2014/main" id="{1DEAE949-93E8-4AFC-B522-3DD3F018E470}"/>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72792" name="Picture 88">
            <a:extLst>
              <a:ext uri="{FF2B5EF4-FFF2-40B4-BE49-F238E27FC236}">
                <a16:creationId xmlns:a16="http://schemas.microsoft.com/office/drawing/2014/main" id="{C9ACB283-84D4-4C3F-B695-6B5FFC27C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1485900"/>
            <a:ext cx="8175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
            <a:extLst>
              <a:ext uri="{FF2B5EF4-FFF2-40B4-BE49-F238E27FC236}">
                <a16:creationId xmlns:a16="http://schemas.microsoft.com/office/drawing/2014/main" id="{3BACC1E4-D549-4E8E-8808-1F523952A16E}"/>
              </a:ext>
            </a:extLst>
          </p:cNvPr>
          <p:cNvGrpSpPr>
            <a:grpSpLocks/>
          </p:cNvGrpSpPr>
          <p:nvPr/>
        </p:nvGrpSpPr>
        <p:grpSpPr bwMode="auto">
          <a:xfrm>
            <a:off x="4664075" y="2549525"/>
            <a:ext cx="1550988" cy="600075"/>
            <a:chOff x="4907280" y="294640"/>
            <a:chExt cx="1551062" cy="599440"/>
          </a:xfrm>
        </p:grpSpPr>
        <p:sp>
          <p:nvSpPr>
            <p:cNvPr id="98366" name="Rectangle 118">
              <a:extLst>
                <a:ext uri="{FF2B5EF4-FFF2-40B4-BE49-F238E27FC236}">
                  <a16:creationId xmlns:a16="http://schemas.microsoft.com/office/drawing/2014/main" id="{F8ABDAF4-9181-4DFC-88F2-205B5D9FE580}"/>
                </a:ext>
              </a:extLst>
            </p:cNvPr>
            <p:cNvSpPr>
              <a:spLocks noChangeArrowheads="1"/>
            </p:cNvSpPr>
            <p:nvPr/>
          </p:nvSpPr>
          <p:spPr bwMode="auto">
            <a:xfrm>
              <a:off x="6178929" y="589603"/>
              <a:ext cx="279413" cy="2061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98367" name="Line 120">
              <a:extLst>
                <a:ext uri="{FF2B5EF4-FFF2-40B4-BE49-F238E27FC236}">
                  <a16:creationId xmlns:a16="http://schemas.microsoft.com/office/drawing/2014/main" id="{B3961A81-7925-475A-8D7B-BF13BE48FBDC}"/>
                </a:ext>
              </a:extLst>
            </p:cNvPr>
            <p:cNvSpPr>
              <a:spLocks noChangeShapeType="1"/>
            </p:cNvSpPr>
            <p:nvPr/>
          </p:nvSpPr>
          <p:spPr bwMode="auto">
            <a:xfrm flipH="1" flipV="1">
              <a:off x="5507384" y="507140"/>
              <a:ext cx="793788" cy="209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368" name="Oval 82">
              <a:extLst>
                <a:ext uri="{FF2B5EF4-FFF2-40B4-BE49-F238E27FC236}">
                  <a16:creationId xmlns:a16="http://schemas.microsoft.com/office/drawing/2014/main" id="{5EEC9DE2-8C5E-407A-983A-AB38CC316987}"/>
                </a:ext>
              </a:extLst>
            </p:cNvPr>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grpSp>
          <p:nvGrpSpPr>
            <p:cNvPr id="98369" name="Group 44">
              <a:extLst>
                <a:ext uri="{FF2B5EF4-FFF2-40B4-BE49-F238E27FC236}">
                  <a16:creationId xmlns:a16="http://schemas.microsoft.com/office/drawing/2014/main" id="{DE7C8E47-404F-42F6-9857-DDD884FD1057}"/>
                </a:ext>
              </a:extLst>
            </p:cNvPr>
            <p:cNvGrpSpPr>
              <a:grpSpLocks/>
            </p:cNvGrpSpPr>
            <p:nvPr/>
          </p:nvGrpSpPr>
          <p:grpSpPr bwMode="auto">
            <a:xfrm>
              <a:off x="4907280" y="294640"/>
              <a:ext cx="721360" cy="599440"/>
              <a:chOff x="-44" y="1473"/>
              <a:chExt cx="981" cy="1105"/>
            </a:xfrm>
          </p:grpSpPr>
          <p:pic>
            <p:nvPicPr>
              <p:cNvPr id="98370" name="Picture 45" descr="desktop_computer_stylized_medium">
                <a:extLst>
                  <a:ext uri="{FF2B5EF4-FFF2-40B4-BE49-F238E27FC236}">
                    <a16:creationId xmlns:a16="http://schemas.microsoft.com/office/drawing/2014/main" id="{66F7AFC9-D297-4F0F-BE46-109FA4388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71" name="Freeform 46">
                <a:extLst>
                  <a:ext uri="{FF2B5EF4-FFF2-40B4-BE49-F238E27FC236}">
                    <a16:creationId xmlns:a16="http://schemas.microsoft.com/office/drawing/2014/main" id="{E9810FA9-F779-4D5E-BB57-CA63D71CCEF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98365" name="Picture 23" descr="underline_base">
            <a:extLst>
              <a:ext uri="{FF2B5EF4-FFF2-40B4-BE49-F238E27FC236}">
                <a16:creationId xmlns:a16="http://schemas.microsoft.com/office/drawing/2014/main" id="{9F5A5B32-3A89-40F9-B4DB-014FE486CAC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3" y="103663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9131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279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317" grpId="0"/>
      <p:bldP spid="6913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4">
            <a:extLst>
              <a:ext uri="{FF2B5EF4-FFF2-40B4-BE49-F238E27FC236}">
                <a16:creationId xmlns:a16="http://schemas.microsoft.com/office/drawing/2014/main" id="{05AA0753-F4B8-4455-9BFC-AC3DF9D9D13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 Link Layer</a:t>
            </a:r>
          </a:p>
        </p:txBody>
      </p:sp>
      <p:sp>
        <p:nvSpPr>
          <p:cNvPr id="114691" name="Slide Number Placeholder 5">
            <a:extLst>
              <a:ext uri="{FF2B5EF4-FFF2-40B4-BE49-F238E27FC236}">
                <a16:creationId xmlns:a16="http://schemas.microsoft.com/office/drawing/2014/main" id="{AB1CB2C3-DB0B-400F-A782-973568AD3B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5-</a:t>
            </a:r>
            <a:fld id="{38D5F047-5888-43BF-B7C7-AA4C52361485}" type="slidenum">
              <a:rPr lang="en-US" altLang="en-US" sz="1200" smtClean="0">
                <a:solidFill>
                  <a:srgbClr val="000000"/>
                </a:solidFill>
                <a:latin typeface="Arial" panose="020B0604020202020204" pitchFamily="34" charset="0"/>
              </a:rPr>
              <a:pPr>
                <a:lnSpc>
                  <a:spcPct val="100000"/>
                </a:lnSpc>
                <a:spcBef>
                  <a:spcPct val="0"/>
                </a:spcBef>
                <a:buClrTx/>
                <a:buSzTx/>
                <a:buFontTx/>
                <a:buNone/>
              </a:pPr>
              <a:t>47</a:t>
            </a:fld>
            <a:endParaRPr lang="en-US" altLang="en-US" sz="1200">
              <a:solidFill>
                <a:srgbClr val="000000"/>
              </a:solidFill>
              <a:latin typeface="Arial" panose="020B0604020202020204" pitchFamily="34" charset="0"/>
            </a:endParaRPr>
          </a:p>
        </p:txBody>
      </p:sp>
      <p:sp>
        <p:nvSpPr>
          <p:cNvPr id="114692" name="Rectangle 111">
            <a:extLst>
              <a:ext uri="{FF2B5EF4-FFF2-40B4-BE49-F238E27FC236}">
                <a16:creationId xmlns:a16="http://schemas.microsoft.com/office/drawing/2014/main" id="{FD632FCB-8E86-4937-85B1-9D4538EDCAF2}"/>
              </a:ext>
            </a:extLst>
          </p:cNvPr>
          <p:cNvSpPr>
            <a:spLocks noChangeArrowheads="1"/>
          </p:cNvSpPr>
          <p:nvPr/>
        </p:nvSpPr>
        <p:spPr bwMode="auto">
          <a:xfrm>
            <a:off x="3414713" y="2103438"/>
            <a:ext cx="2794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114693" name="Rectangle 77">
            <a:extLst>
              <a:ext uri="{FF2B5EF4-FFF2-40B4-BE49-F238E27FC236}">
                <a16:creationId xmlns:a16="http://schemas.microsoft.com/office/drawing/2014/main" id="{67F43E78-5FEB-4A94-88D8-265F3441F1AA}"/>
              </a:ext>
            </a:extLst>
          </p:cNvPr>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694" name="Rectangle 77">
            <a:extLst>
              <a:ext uri="{FF2B5EF4-FFF2-40B4-BE49-F238E27FC236}">
                <a16:creationId xmlns:a16="http://schemas.microsoft.com/office/drawing/2014/main" id="{A4890FF6-1949-4252-ADDC-9DF4420938B6}"/>
              </a:ext>
            </a:extLst>
          </p:cNvPr>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695" name="Rectangle 77">
            <a:extLst>
              <a:ext uri="{FF2B5EF4-FFF2-40B4-BE49-F238E27FC236}">
                <a16:creationId xmlns:a16="http://schemas.microsoft.com/office/drawing/2014/main" id="{095CEDE5-0A03-4514-85A6-CB689EC1C64B}"/>
              </a:ext>
            </a:extLst>
          </p:cNvPr>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696" name="Rectangle 157">
            <a:extLst>
              <a:ext uri="{FF2B5EF4-FFF2-40B4-BE49-F238E27FC236}">
                <a16:creationId xmlns:a16="http://schemas.microsoft.com/office/drawing/2014/main" id="{292E9165-E7B0-4D53-B9AD-F65107052E8B}"/>
              </a:ext>
            </a:extLst>
          </p:cNvPr>
          <p:cNvSpPr>
            <a:spLocks noChangeArrowheads="1"/>
          </p:cNvSpPr>
          <p:nvPr/>
        </p:nvSpPr>
        <p:spPr bwMode="auto">
          <a:xfrm>
            <a:off x="6300788" y="1881188"/>
            <a:ext cx="280987" cy="2143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114697" name="Rectangle 156">
            <a:extLst>
              <a:ext uri="{FF2B5EF4-FFF2-40B4-BE49-F238E27FC236}">
                <a16:creationId xmlns:a16="http://schemas.microsoft.com/office/drawing/2014/main" id="{ECC4A46A-BC05-4372-861C-6C3D1B428EA2}"/>
              </a:ext>
            </a:extLst>
          </p:cNvPr>
          <p:cNvSpPr>
            <a:spLocks noChangeArrowheads="1"/>
          </p:cNvSpPr>
          <p:nvPr/>
        </p:nvSpPr>
        <p:spPr bwMode="auto">
          <a:xfrm>
            <a:off x="5972175" y="2105025"/>
            <a:ext cx="309563" cy="2333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75786" name="Rectangle 2">
            <a:extLst>
              <a:ext uri="{FF2B5EF4-FFF2-40B4-BE49-F238E27FC236}">
                <a16:creationId xmlns:a16="http://schemas.microsoft.com/office/drawing/2014/main" id="{F2766B16-156D-48CF-90D1-C0B9654ABE42}"/>
              </a:ext>
            </a:extLst>
          </p:cNvPr>
          <p:cNvSpPr>
            <a:spLocks noGrp="1" noChangeArrowheads="1"/>
          </p:cNvSpPr>
          <p:nvPr>
            <p:ph type="title"/>
          </p:nvPr>
        </p:nvSpPr>
        <p:spPr/>
        <p:txBody>
          <a:bodyPr/>
          <a:lstStyle/>
          <a:p>
            <a:pPr>
              <a:defRPr/>
            </a:pPr>
            <a:r>
              <a:rPr lang="en-US" sz="4000">
                <a:ea typeface="ＭＳ Ｐゴシック" charset="0"/>
                <a:cs typeface="+mj-cs"/>
              </a:rPr>
              <a:t>VLANS spanning multiple switches</a:t>
            </a:r>
          </a:p>
        </p:txBody>
      </p:sp>
      <p:sp>
        <p:nvSpPr>
          <p:cNvPr id="692227" name="Rectangle 3">
            <a:extLst>
              <a:ext uri="{FF2B5EF4-FFF2-40B4-BE49-F238E27FC236}">
                <a16:creationId xmlns:a16="http://schemas.microsoft.com/office/drawing/2014/main" id="{B084BF50-6F28-4BEE-893D-F54FEAF752C3}"/>
              </a:ext>
            </a:extLst>
          </p:cNvPr>
          <p:cNvSpPr>
            <a:spLocks noGrp="1" noChangeArrowheads="1"/>
          </p:cNvSpPr>
          <p:nvPr>
            <p:ph type="body" idx="1"/>
          </p:nvPr>
        </p:nvSpPr>
        <p:spPr>
          <a:xfrm>
            <a:off x="411163" y="3971925"/>
            <a:ext cx="8296275" cy="2687638"/>
          </a:xfrm>
        </p:spPr>
        <p:txBody>
          <a:bodyPr/>
          <a:lstStyle/>
          <a:p>
            <a:r>
              <a:rPr lang="en-US" altLang="en-US" sz="2400" i="1">
                <a:solidFill>
                  <a:srgbClr val="CC0000"/>
                </a:solidFill>
              </a:rPr>
              <a:t>trunk port:</a:t>
            </a:r>
            <a:r>
              <a:rPr lang="en-US" altLang="en-US" sz="2400">
                <a:solidFill>
                  <a:srgbClr val="CC0000"/>
                </a:solidFill>
              </a:rPr>
              <a:t> </a:t>
            </a:r>
            <a:r>
              <a:rPr lang="en-US" altLang="en-US" sz="2400"/>
              <a:t>carries frames between VLANS defined over multiple physical switches</a:t>
            </a:r>
          </a:p>
          <a:p>
            <a:pPr lvl="1"/>
            <a:r>
              <a:rPr lang="en-US" altLang="en-US" sz="2000"/>
              <a:t>frames forwarded within VLAN between switches can</a:t>
            </a:r>
            <a:r>
              <a:rPr lang="ja-JP" altLang="en-US" sz="2000"/>
              <a:t>’</a:t>
            </a:r>
            <a:r>
              <a:rPr lang="en-US" altLang="ja-JP" sz="2000"/>
              <a:t>t be vanilla 802.1 frames (must carry VLAN ID info)</a:t>
            </a:r>
          </a:p>
          <a:p>
            <a:pPr lvl="1"/>
            <a:r>
              <a:rPr lang="en-US" altLang="en-US" sz="2000"/>
              <a:t>802.1q protocol adds/removed additional header fields for frames forwarded between trunk ports</a:t>
            </a:r>
          </a:p>
        </p:txBody>
      </p:sp>
      <p:sp>
        <p:nvSpPr>
          <p:cNvPr id="114700" name="Rectangle 62">
            <a:extLst>
              <a:ext uri="{FF2B5EF4-FFF2-40B4-BE49-F238E27FC236}">
                <a16:creationId xmlns:a16="http://schemas.microsoft.com/office/drawing/2014/main" id="{65A87270-405A-4B4A-97D2-BC89B8253962}"/>
              </a:ext>
            </a:extLst>
          </p:cNvPr>
          <p:cNvSpPr>
            <a:spLocks noChangeArrowheads="1"/>
          </p:cNvSpPr>
          <p:nvPr/>
        </p:nvSpPr>
        <p:spPr bwMode="auto">
          <a:xfrm>
            <a:off x="1341438" y="1887538"/>
            <a:ext cx="273050" cy="1968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114701" name="Rectangle 80">
            <a:extLst>
              <a:ext uri="{FF2B5EF4-FFF2-40B4-BE49-F238E27FC236}">
                <a16:creationId xmlns:a16="http://schemas.microsoft.com/office/drawing/2014/main" id="{7080DB44-FCAD-4221-9AEE-0FFFD3B02CFC}"/>
              </a:ext>
            </a:extLst>
          </p:cNvPr>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02" name="Rectangle 77">
            <a:extLst>
              <a:ext uri="{FF2B5EF4-FFF2-40B4-BE49-F238E27FC236}">
                <a16:creationId xmlns:a16="http://schemas.microsoft.com/office/drawing/2014/main" id="{DA51384E-805E-4A03-95B9-EADCF40AF64D}"/>
              </a:ext>
            </a:extLst>
          </p:cNvPr>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03" name="Rectangle 76">
            <a:extLst>
              <a:ext uri="{FF2B5EF4-FFF2-40B4-BE49-F238E27FC236}">
                <a16:creationId xmlns:a16="http://schemas.microsoft.com/office/drawing/2014/main" id="{A5D00199-FCD4-4182-919D-F510AC3BA7C1}"/>
              </a:ext>
            </a:extLst>
          </p:cNvPr>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04" name="Rectangle 75">
            <a:extLst>
              <a:ext uri="{FF2B5EF4-FFF2-40B4-BE49-F238E27FC236}">
                <a16:creationId xmlns:a16="http://schemas.microsoft.com/office/drawing/2014/main" id="{FAC639EA-3106-4A06-887C-079916CFBFFD}"/>
              </a:ext>
            </a:extLst>
          </p:cNvPr>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05" name="Rectangle 2">
            <a:extLst>
              <a:ext uri="{FF2B5EF4-FFF2-40B4-BE49-F238E27FC236}">
                <a16:creationId xmlns:a16="http://schemas.microsoft.com/office/drawing/2014/main" id="{5FFCFF47-9A7B-4C03-8DED-E64165623F12}"/>
              </a:ext>
            </a:extLst>
          </p:cNvPr>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06" name="Line 3">
            <a:extLst>
              <a:ext uri="{FF2B5EF4-FFF2-40B4-BE49-F238E27FC236}">
                <a16:creationId xmlns:a16="http://schemas.microsoft.com/office/drawing/2014/main" id="{9C1DE458-10AE-4713-9D9E-243F5107406C}"/>
              </a:ext>
            </a:extLst>
          </p:cNvPr>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07" name="Text Box 6">
            <a:extLst>
              <a:ext uri="{FF2B5EF4-FFF2-40B4-BE49-F238E27FC236}">
                <a16:creationId xmlns:a16="http://schemas.microsoft.com/office/drawing/2014/main" id="{729D2A94-EDF1-4B3F-BB05-FB986FD0150C}"/>
              </a:ext>
            </a:extLst>
          </p:cNvPr>
          <p:cNvSpPr txBox="1">
            <a:spLocks noChangeArrowheads="1"/>
          </p:cNvSpPr>
          <p:nvPr/>
        </p:nvSpPr>
        <p:spPr bwMode="auto">
          <a:xfrm>
            <a:off x="1250950" y="18335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a:t>
            </a:r>
          </a:p>
        </p:txBody>
      </p:sp>
      <p:sp>
        <p:nvSpPr>
          <p:cNvPr id="114708" name="Line 7">
            <a:extLst>
              <a:ext uri="{FF2B5EF4-FFF2-40B4-BE49-F238E27FC236}">
                <a16:creationId xmlns:a16="http://schemas.microsoft.com/office/drawing/2014/main" id="{931C3026-0665-473A-B54D-CDE9FCBA8E98}"/>
              </a:ext>
            </a:extLst>
          </p:cNvPr>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09" name="AutoShape 8">
            <a:extLst>
              <a:ext uri="{FF2B5EF4-FFF2-40B4-BE49-F238E27FC236}">
                <a16:creationId xmlns:a16="http://schemas.microsoft.com/office/drawing/2014/main" id="{8D9815EF-4F3C-4AAA-870C-D2DFE06A0C6A}"/>
              </a:ext>
            </a:extLst>
          </p:cNvPr>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10" name="Freeform 9">
            <a:extLst>
              <a:ext uri="{FF2B5EF4-FFF2-40B4-BE49-F238E27FC236}">
                <a16:creationId xmlns:a16="http://schemas.microsoft.com/office/drawing/2014/main" id="{53A0D5E4-9078-41AA-9B4C-FE94371CD1FE}"/>
              </a:ext>
            </a:extLst>
          </p:cNvPr>
          <p:cNvSpPr>
            <a:spLocks/>
          </p:cNvSpPr>
          <p:nvPr/>
        </p:nvSpPr>
        <p:spPr bwMode="auto">
          <a:xfrm>
            <a:off x="3708400" y="1619250"/>
            <a:ext cx="763588"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711" name="Freeform 10">
            <a:extLst>
              <a:ext uri="{FF2B5EF4-FFF2-40B4-BE49-F238E27FC236}">
                <a16:creationId xmlns:a16="http://schemas.microsoft.com/office/drawing/2014/main" id="{EB019025-3B0F-402F-80AA-1D7B927C1FB7}"/>
              </a:ext>
            </a:extLst>
          </p:cNvPr>
          <p:cNvSpPr>
            <a:spLocks/>
          </p:cNvSpPr>
          <p:nvPr/>
        </p:nvSpPr>
        <p:spPr bwMode="auto">
          <a:xfrm>
            <a:off x="1706563" y="1663700"/>
            <a:ext cx="2228850" cy="150813"/>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712" name="Freeform 11">
            <a:extLst>
              <a:ext uri="{FF2B5EF4-FFF2-40B4-BE49-F238E27FC236}">
                <a16:creationId xmlns:a16="http://schemas.microsoft.com/office/drawing/2014/main" id="{E9EC6A7A-2D8C-4F6A-A9AD-998741CFD8D9}"/>
              </a:ext>
            </a:extLst>
          </p:cNvPr>
          <p:cNvSpPr>
            <a:spLocks/>
          </p:cNvSpPr>
          <p:nvPr/>
        </p:nvSpPr>
        <p:spPr bwMode="auto">
          <a:xfrm>
            <a:off x="2179638" y="1663700"/>
            <a:ext cx="1420812" cy="166688"/>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713" name="Line 17">
            <a:extLst>
              <a:ext uri="{FF2B5EF4-FFF2-40B4-BE49-F238E27FC236}">
                <a16:creationId xmlns:a16="http://schemas.microsoft.com/office/drawing/2014/main" id="{624F7929-CD0E-4E96-A71B-5F37AAA2D35A}"/>
              </a:ext>
            </a:extLst>
          </p:cNvPr>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4" name="Line 18">
            <a:extLst>
              <a:ext uri="{FF2B5EF4-FFF2-40B4-BE49-F238E27FC236}">
                <a16:creationId xmlns:a16="http://schemas.microsoft.com/office/drawing/2014/main" id="{75D93DFC-CF9F-4ED6-BBD2-286ACAB9CB79}"/>
              </a:ext>
            </a:extLst>
          </p:cNvPr>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5" name="Line 21">
            <a:extLst>
              <a:ext uri="{FF2B5EF4-FFF2-40B4-BE49-F238E27FC236}">
                <a16:creationId xmlns:a16="http://schemas.microsoft.com/office/drawing/2014/main" id="{B5EB129E-762B-4790-AE76-A428C79E2B55}"/>
              </a:ext>
            </a:extLst>
          </p:cNvPr>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6" name="Line 22">
            <a:extLst>
              <a:ext uri="{FF2B5EF4-FFF2-40B4-BE49-F238E27FC236}">
                <a16:creationId xmlns:a16="http://schemas.microsoft.com/office/drawing/2014/main" id="{F8B5900A-F7FC-432D-9ABC-164DACD9E8B2}"/>
              </a:ext>
            </a:extLst>
          </p:cNvPr>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7" name="Line 23">
            <a:extLst>
              <a:ext uri="{FF2B5EF4-FFF2-40B4-BE49-F238E27FC236}">
                <a16:creationId xmlns:a16="http://schemas.microsoft.com/office/drawing/2014/main" id="{1A0A719B-31FE-4F3E-8F0F-575D0EA3E62C}"/>
              </a:ext>
            </a:extLst>
          </p:cNvPr>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8" name="Line 24">
            <a:extLst>
              <a:ext uri="{FF2B5EF4-FFF2-40B4-BE49-F238E27FC236}">
                <a16:creationId xmlns:a16="http://schemas.microsoft.com/office/drawing/2014/main" id="{DAEE73F3-A706-425C-8555-3BC4F38E332A}"/>
              </a:ext>
            </a:extLst>
          </p:cNvPr>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19" name="Line 25">
            <a:extLst>
              <a:ext uri="{FF2B5EF4-FFF2-40B4-BE49-F238E27FC236}">
                <a16:creationId xmlns:a16="http://schemas.microsoft.com/office/drawing/2014/main" id="{22E892CA-BB44-476A-A99B-054CCCA65342}"/>
              </a:ext>
            </a:extLst>
          </p:cNvPr>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20" name="Text Box 26">
            <a:extLst>
              <a:ext uri="{FF2B5EF4-FFF2-40B4-BE49-F238E27FC236}">
                <a16:creationId xmlns:a16="http://schemas.microsoft.com/office/drawing/2014/main" id="{1E3C7D62-1651-41FF-919A-88043D869F1A}"/>
              </a:ext>
            </a:extLst>
          </p:cNvPr>
          <p:cNvSpPr txBox="1">
            <a:spLocks noChangeArrowheads="1"/>
          </p:cNvSpPr>
          <p:nvPr/>
        </p:nvSpPr>
        <p:spPr bwMode="auto">
          <a:xfrm>
            <a:off x="2132013" y="204311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8</a:t>
            </a:r>
          </a:p>
        </p:txBody>
      </p:sp>
      <p:sp>
        <p:nvSpPr>
          <p:cNvPr id="114721" name="Text Box 27">
            <a:extLst>
              <a:ext uri="{FF2B5EF4-FFF2-40B4-BE49-F238E27FC236}">
                <a16:creationId xmlns:a16="http://schemas.microsoft.com/office/drawing/2014/main" id="{4FD88D4E-96C4-4EBD-A12A-61EAA4720D6E}"/>
              </a:ext>
            </a:extLst>
          </p:cNvPr>
          <p:cNvSpPr txBox="1">
            <a:spLocks noChangeArrowheads="1"/>
          </p:cNvSpPr>
          <p:nvPr/>
        </p:nvSpPr>
        <p:spPr bwMode="auto">
          <a:xfrm>
            <a:off x="245110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9</a:t>
            </a:r>
          </a:p>
        </p:txBody>
      </p:sp>
      <p:sp>
        <p:nvSpPr>
          <p:cNvPr id="114722" name="Text Box 29">
            <a:extLst>
              <a:ext uri="{FF2B5EF4-FFF2-40B4-BE49-F238E27FC236}">
                <a16:creationId xmlns:a16="http://schemas.microsoft.com/office/drawing/2014/main" id="{F37BE8F0-E358-4FBA-BD1A-08BCECD06178}"/>
              </a:ext>
            </a:extLst>
          </p:cNvPr>
          <p:cNvSpPr txBox="1">
            <a:spLocks noChangeArrowheads="1"/>
          </p:cNvSpPr>
          <p:nvPr/>
        </p:nvSpPr>
        <p:spPr bwMode="auto">
          <a:xfrm>
            <a:off x="2432050" y="20478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10</a:t>
            </a:r>
          </a:p>
        </p:txBody>
      </p:sp>
      <p:sp>
        <p:nvSpPr>
          <p:cNvPr id="114723" name="Text Box 30">
            <a:extLst>
              <a:ext uri="{FF2B5EF4-FFF2-40B4-BE49-F238E27FC236}">
                <a16:creationId xmlns:a16="http://schemas.microsoft.com/office/drawing/2014/main" id="{A2B0E1FB-0299-44FB-9957-95B0AA276092}"/>
              </a:ext>
            </a:extLst>
          </p:cNvPr>
          <p:cNvSpPr txBox="1">
            <a:spLocks noChangeArrowheads="1"/>
          </p:cNvSpPr>
          <p:nvPr/>
        </p:nvSpPr>
        <p:spPr bwMode="auto">
          <a:xfrm>
            <a:off x="1260475" y="20335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2</a:t>
            </a:r>
          </a:p>
        </p:txBody>
      </p:sp>
      <p:sp>
        <p:nvSpPr>
          <p:cNvPr id="114724" name="Text Box 57">
            <a:extLst>
              <a:ext uri="{FF2B5EF4-FFF2-40B4-BE49-F238E27FC236}">
                <a16:creationId xmlns:a16="http://schemas.microsoft.com/office/drawing/2014/main" id="{2201DA60-9585-4AB8-BB6F-F4D699B16082}"/>
              </a:ext>
            </a:extLst>
          </p:cNvPr>
          <p:cNvSpPr txBox="1">
            <a:spLocks noChangeArrowheads="1"/>
          </p:cNvSpPr>
          <p:nvPr/>
        </p:nvSpPr>
        <p:spPr bwMode="auto">
          <a:xfrm>
            <a:off x="212725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7</a:t>
            </a:r>
          </a:p>
        </p:txBody>
      </p:sp>
      <p:sp>
        <p:nvSpPr>
          <p:cNvPr id="114725" name="Line 61">
            <a:extLst>
              <a:ext uri="{FF2B5EF4-FFF2-40B4-BE49-F238E27FC236}">
                <a16:creationId xmlns:a16="http://schemas.microsoft.com/office/drawing/2014/main" id="{B92FF311-BFBD-4390-A491-68F7B64247EA}"/>
              </a:ext>
            </a:extLst>
          </p:cNvPr>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26" name="Line 62">
            <a:extLst>
              <a:ext uri="{FF2B5EF4-FFF2-40B4-BE49-F238E27FC236}">
                <a16:creationId xmlns:a16="http://schemas.microsoft.com/office/drawing/2014/main" id="{9D21CD33-451C-4600-A792-7F84F52CCCBE}"/>
              </a:ext>
            </a:extLst>
          </p:cNvPr>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27" name="Line 63">
            <a:extLst>
              <a:ext uri="{FF2B5EF4-FFF2-40B4-BE49-F238E27FC236}">
                <a16:creationId xmlns:a16="http://schemas.microsoft.com/office/drawing/2014/main" id="{D93C0687-FE5F-40A8-A64F-EAB4E151EDA4}"/>
              </a:ext>
            </a:extLst>
          </p:cNvPr>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28" name="Text Box 64">
            <a:extLst>
              <a:ext uri="{FF2B5EF4-FFF2-40B4-BE49-F238E27FC236}">
                <a16:creationId xmlns:a16="http://schemas.microsoft.com/office/drawing/2014/main" id="{E66D3025-2CA1-49A0-9F7B-BFF9E12C7BAD}"/>
              </a:ext>
            </a:extLst>
          </p:cNvPr>
          <p:cNvSpPr txBox="1">
            <a:spLocks noChangeArrowheads="1"/>
          </p:cNvSpPr>
          <p:nvPr/>
        </p:nvSpPr>
        <p:spPr bwMode="auto">
          <a:xfrm>
            <a:off x="3398838" y="258762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114729" name="Line 69">
            <a:extLst>
              <a:ext uri="{FF2B5EF4-FFF2-40B4-BE49-F238E27FC236}">
                <a16:creationId xmlns:a16="http://schemas.microsoft.com/office/drawing/2014/main" id="{4346B055-55DB-4FB6-927D-F7FD47B258A7}"/>
              </a:ext>
            </a:extLst>
          </p:cNvPr>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30" name="Line 70">
            <a:extLst>
              <a:ext uri="{FF2B5EF4-FFF2-40B4-BE49-F238E27FC236}">
                <a16:creationId xmlns:a16="http://schemas.microsoft.com/office/drawing/2014/main" id="{3AF931B5-5E0B-4A87-A8FE-C99A3EE151D3}"/>
              </a:ext>
            </a:extLst>
          </p:cNvPr>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31" name="Line 71">
            <a:extLst>
              <a:ext uri="{FF2B5EF4-FFF2-40B4-BE49-F238E27FC236}">
                <a16:creationId xmlns:a16="http://schemas.microsoft.com/office/drawing/2014/main" id="{F177628B-0BEE-4A2B-A74B-211BF11EB5DD}"/>
              </a:ext>
            </a:extLst>
          </p:cNvPr>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32" name="Text Box 72">
            <a:extLst>
              <a:ext uri="{FF2B5EF4-FFF2-40B4-BE49-F238E27FC236}">
                <a16:creationId xmlns:a16="http://schemas.microsoft.com/office/drawing/2014/main" id="{A3296FB8-FE8F-42AD-847A-A8AB4A7FCA59}"/>
              </a:ext>
            </a:extLst>
          </p:cNvPr>
          <p:cNvSpPr txBox="1">
            <a:spLocks noChangeArrowheads="1"/>
          </p:cNvSpPr>
          <p:nvPr/>
        </p:nvSpPr>
        <p:spPr bwMode="auto">
          <a:xfrm>
            <a:off x="563563" y="3130550"/>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Electrical Engineering</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1-8)</a:t>
            </a:r>
          </a:p>
        </p:txBody>
      </p:sp>
      <p:sp>
        <p:nvSpPr>
          <p:cNvPr id="114733" name="Text Box 73">
            <a:extLst>
              <a:ext uri="{FF2B5EF4-FFF2-40B4-BE49-F238E27FC236}">
                <a16:creationId xmlns:a16="http://schemas.microsoft.com/office/drawing/2014/main" id="{FACA1345-CED5-41E3-A8DD-80AEEB45A87D}"/>
              </a:ext>
            </a:extLst>
          </p:cNvPr>
          <p:cNvSpPr txBox="1">
            <a:spLocks noChangeArrowheads="1"/>
          </p:cNvSpPr>
          <p:nvPr/>
        </p:nvSpPr>
        <p:spPr bwMode="auto">
          <a:xfrm>
            <a:off x="2725738" y="3117850"/>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Computer Science</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(VLAN ports 9-15)</a:t>
            </a:r>
          </a:p>
        </p:txBody>
      </p:sp>
      <p:sp>
        <p:nvSpPr>
          <p:cNvPr id="114734" name="Text Box 74">
            <a:extLst>
              <a:ext uri="{FF2B5EF4-FFF2-40B4-BE49-F238E27FC236}">
                <a16:creationId xmlns:a16="http://schemas.microsoft.com/office/drawing/2014/main" id="{8EBEE614-B08A-446B-BD57-978A0AECC61C}"/>
              </a:ext>
            </a:extLst>
          </p:cNvPr>
          <p:cNvSpPr txBox="1">
            <a:spLocks noChangeArrowheads="1"/>
          </p:cNvSpPr>
          <p:nvPr/>
        </p:nvSpPr>
        <p:spPr bwMode="auto">
          <a:xfrm>
            <a:off x="3322638" y="1824038"/>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15</a:t>
            </a:r>
          </a:p>
        </p:txBody>
      </p:sp>
      <p:sp>
        <p:nvSpPr>
          <p:cNvPr id="114735" name="Oval 81">
            <a:extLst>
              <a:ext uri="{FF2B5EF4-FFF2-40B4-BE49-F238E27FC236}">
                <a16:creationId xmlns:a16="http://schemas.microsoft.com/office/drawing/2014/main" id="{091DF5FC-CAA6-43AB-96E2-00AB65801B23}"/>
              </a:ext>
            </a:extLst>
          </p:cNvPr>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36" name="Oval 82">
            <a:extLst>
              <a:ext uri="{FF2B5EF4-FFF2-40B4-BE49-F238E27FC236}">
                <a16:creationId xmlns:a16="http://schemas.microsoft.com/office/drawing/2014/main" id="{581996C4-8151-494F-86B9-F2BDDA08F4EA}"/>
              </a:ext>
            </a:extLst>
          </p:cNvPr>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37" name="Oval 83">
            <a:extLst>
              <a:ext uri="{FF2B5EF4-FFF2-40B4-BE49-F238E27FC236}">
                <a16:creationId xmlns:a16="http://schemas.microsoft.com/office/drawing/2014/main" id="{838F8DC3-3EF9-46F8-889E-D2CA9DD6A2DC}"/>
              </a:ext>
            </a:extLst>
          </p:cNvPr>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38" name="Oval 84">
            <a:extLst>
              <a:ext uri="{FF2B5EF4-FFF2-40B4-BE49-F238E27FC236}">
                <a16:creationId xmlns:a16="http://schemas.microsoft.com/office/drawing/2014/main" id="{ED1B72FA-4718-4C91-BD20-5C33592DCF2F}"/>
              </a:ext>
            </a:extLst>
          </p:cNvPr>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39" name="Oval 85">
            <a:extLst>
              <a:ext uri="{FF2B5EF4-FFF2-40B4-BE49-F238E27FC236}">
                <a16:creationId xmlns:a16="http://schemas.microsoft.com/office/drawing/2014/main" id="{AF7CB417-6488-4D23-B7C2-8C38F922D16E}"/>
              </a:ext>
            </a:extLst>
          </p:cNvPr>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40" name="Oval 86">
            <a:extLst>
              <a:ext uri="{FF2B5EF4-FFF2-40B4-BE49-F238E27FC236}">
                <a16:creationId xmlns:a16="http://schemas.microsoft.com/office/drawing/2014/main" id="{89009642-6162-41D5-B7EA-7792850A37D9}"/>
              </a:ext>
            </a:extLst>
          </p:cNvPr>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41" name="Text Box 45">
            <a:extLst>
              <a:ext uri="{FF2B5EF4-FFF2-40B4-BE49-F238E27FC236}">
                <a16:creationId xmlns:a16="http://schemas.microsoft.com/office/drawing/2014/main" id="{E4DCFFE4-F169-48F9-AEDF-BAE7AC729EB4}"/>
              </a:ext>
            </a:extLst>
          </p:cNvPr>
          <p:cNvSpPr txBox="1">
            <a:spLocks noChangeArrowheads="1"/>
          </p:cNvSpPr>
          <p:nvPr/>
        </p:nvSpPr>
        <p:spPr bwMode="auto">
          <a:xfrm>
            <a:off x="1112838" y="25542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1800" i="0">
                <a:solidFill>
                  <a:srgbClr val="000000"/>
                </a:solidFill>
                <a:latin typeface="Arial" panose="020B0604020202020204" pitchFamily="34" charset="0"/>
              </a:rPr>
              <a:t>…</a:t>
            </a:r>
          </a:p>
        </p:txBody>
      </p:sp>
      <p:sp>
        <p:nvSpPr>
          <p:cNvPr id="114742" name="Rectangle 113">
            <a:extLst>
              <a:ext uri="{FF2B5EF4-FFF2-40B4-BE49-F238E27FC236}">
                <a16:creationId xmlns:a16="http://schemas.microsoft.com/office/drawing/2014/main" id="{119AFAEF-485F-4631-94C0-DD612B365274}"/>
              </a:ext>
            </a:extLst>
          </p:cNvPr>
          <p:cNvSpPr>
            <a:spLocks noChangeArrowheads="1"/>
          </p:cNvSpPr>
          <p:nvPr/>
        </p:nvSpPr>
        <p:spPr bwMode="auto">
          <a:xfrm>
            <a:off x="6888163" y="2105025"/>
            <a:ext cx="2794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114743" name="Rectangle 77">
            <a:extLst>
              <a:ext uri="{FF2B5EF4-FFF2-40B4-BE49-F238E27FC236}">
                <a16:creationId xmlns:a16="http://schemas.microsoft.com/office/drawing/2014/main" id="{62556EFB-EFFB-4799-9722-56A3373A4E30}"/>
              </a:ext>
            </a:extLst>
          </p:cNvPr>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44" name="Rectangle 76">
            <a:extLst>
              <a:ext uri="{FF2B5EF4-FFF2-40B4-BE49-F238E27FC236}">
                <a16:creationId xmlns:a16="http://schemas.microsoft.com/office/drawing/2014/main" id="{49B5107D-58F4-4A7A-AA9D-7728A5D32202}"/>
              </a:ext>
            </a:extLst>
          </p:cNvPr>
          <p:cNvSpPr>
            <a:spLocks noChangeArrowheads="1"/>
          </p:cNvSpPr>
          <p:nvPr/>
        </p:nvSpPr>
        <p:spPr bwMode="auto">
          <a:xfrm>
            <a:off x="5986463" y="1889125"/>
            <a:ext cx="890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45" name="Line 17">
            <a:extLst>
              <a:ext uri="{FF2B5EF4-FFF2-40B4-BE49-F238E27FC236}">
                <a16:creationId xmlns:a16="http://schemas.microsoft.com/office/drawing/2014/main" id="{37CDD84C-AB1D-449E-8AD6-B695587A193B}"/>
              </a:ext>
            </a:extLst>
          </p:cNvPr>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6" name="Line 24">
            <a:extLst>
              <a:ext uri="{FF2B5EF4-FFF2-40B4-BE49-F238E27FC236}">
                <a16:creationId xmlns:a16="http://schemas.microsoft.com/office/drawing/2014/main" id="{918A02AF-6987-4569-A9CB-174AAA421E03}"/>
              </a:ext>
            </a:extLst>
          </p:cNvPr>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7" name="Line 25">
            <a:extLst>
              <a:ext uri="{FF2B5EF4-FFF2-40B4-BE49-F238E27FC236}">
                <a16:creationId xmlns:a16="http://schemas.microsoft.com/office/drawing/2014/main" id="{5DB31C67-7EDB-44F3-A82B-5447B585C335}"/>
              </a:ext>
            </a:extLst>
          </p:cNvPr>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8" name="Text Box 29">
            <a:extLst>
              <a:ext uri="{FF2B5EF4-FFF2-40B4-BE49-F238E27FC236}">
                <a16:creationId xmlns:a16="http://schemas.microsoft.com/office/drawing/2014/main" id="{755AE7CD-6FDE-4754-A092-374EC4808B23}"/>
              </a:ext>
            </a:extLst>
          </p:cNvPr>
          <p:cNvSpPr txBox="1">
            <a:spLocks noChangeArrowheads="1"/>
          </p:cNvSpPr>
          <p:nvPr/>
        </p:nvSpPr>
        <p:spPr bwMode="auto">
          <a:xfrm>
            <a:off x="5903913"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2</a:t>
            </a:r>
          </a:p>
        </p:txBody>
      </p:sp>
      <p:sp>
        <p:nvSpPr>
          <p:cNvPr id="114749" name="Text Box 74">
            <a:extLst>
              <a:ext uri="{FF2B5EF4-FFF2-40B4-BE49-F238E27FC236}">
                <a16:creationId xmlns:a16="http://schemas.microsoft.com/office/drawing/2014/main" id="{7C93015C-B581-47B7-A1E4-4C48B1910DEC}"/>
              </a:ext>
            </a:extLst>
          </p:cNvPr>
          <p:cNvSpPr txBox="1">
            <a:spLocks noChangeArrowheads="1"/>
          </p:cNvSpPr>
          <p:nvPr/>
        </p:nvSpPr>
        <p:spPr bwMode="auto">
          <a:xfrm>
            <a:off x="6794500"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7</a:t>
            </a:r>
          </a:p>
        </p:txBody>
      </p:sp>
      <p:sp>
        <p:nvSpPr>
          <p:cNvPr id="114750" name="Oval 84">
            <a:extLst>
              <a:ext uri="{FF2B5EF4-FFF2-40B4-BE49-F238E27FC236}">
                <a16:creationId xmlns:a16="http://schemas.microsoft.com/office/drawing/2014/main" id="{1E659434-7643-42F2-A7F8-86632EB820EB}"/>
              </a:ext>
            </a:extLst>
          </p:cNvPr>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51" name="Oval 86">
            <a:extLst>
              <a:ext uri="{FF2B5EF4-FFF2-40B4-BE49-F238E27FC236}">
                <a16:creationId xmlns:a16="http://schemas.microsoft.com/office/drawing/2014/main" id="{E6D41630-11DC-4C45-B62B-BFBB549DCD2A}"/>
              </a:ext>
            </a:extLst>
          </p:cNvPr>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52" name="AutoShape 8">
            <a:extLst>
              <a:ext uri="{FF2B5EF4-FFF2-40B4-BE49-F238E27FC236}">
                <a16:creationId xmlns:a16="http://schemas.microsoft.com/office/drawing/2014/main" id="{F8CE630F-7F9D-4CA6-A887-E6BD3D54DA45}"/>
              </a:ext>
            </a:extLst>
          </p:cNvPr>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53" name="Freeform 10">
            <a:extLst>
              <a:ext uri="{FF2B5EF4-FFF2-40B4-BE49-F238E27FC236}">
                <a16:creationId xmlns:a16="http://schemas.microsoft.com/office/drawing/2014/main" id="{5CBFE749-6B2C-4E39-8BDC-B05E7B628036}"/>
              </a:ext>
            </a:extLst>
          </p:cNvPr>
          <p:cNvSpPr>
            <a:spLocks/>
          </p:cNvSpPr>
          <p:nvPr/>
        </p:nvSpPr>
        <p:spPr bwMode="auto">
          <a:xfrm>
            <a:off x="6154738" y="1657350"/>
            <a:ext cx="118427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754" name="Freeform 10">
            <a:extLst>
              <a:ext uri="{FF2B5EF4-FFF2-40B4-BE49-F238E27FC236}">
                <a16:creationId xmlns:a16="http://schemas.microsoft.com/office/drawing/2014/main" id="{9B52C77E-D9F1-45E9-9AEF-2FF7133AF2AF}"/>
              </a:ext>
            </a:extLst>
          </p:cNvPr>
          <p:cNvSpPr>
            <a:spLocks/>
          </p:cNvSpPr>
          <p:nvPr/>
        </p:nvSpPr>
        <p:spPr bwMode="auto">
          <a:xfrm flipV="1">
            <a:off x="6354763" y="1657350"/>
            <a:ext cx="87312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en-US"/>
          </a:p>
        </p:txBody>
      </p:sp>
      <p:sp>
        <p:nvSpPr>
          <p:cNvPr id="114755" name="Freeform 131">
            <a:extLst>
              <a:ext uri="{FF2B5EF4-FFF2-40B4-BE49-F238E27FC236}">
                <a16:creationId xmlns:a16="http://schemas.microsoft.com/office/drawing/2014/main" id="{D0824018-373C-4716-AFDF-6BC989FEBD9C}"/>
              </a:ext>
            </a:extLst>
          </p:cNvPr>
          <p:cNvSpPr>
            <a:spLocks/>
          </p:cNvSpPr>
          <p:nvPr/>
        </p:nvSpPr>
        <p:spPr bwMode="auto">
          <a:xfrm>
            <a:off x="7180263" y="1611313"/>
            <a:ext cx="419100" cy="723900"/>
          </a:xfrm>
          <a:custGeom>
            <a:avLst/>
            <a:gdLst>
              <a:gd name="T0" fmla="*/ 2147483646 w 264"/>
              <a:gd name="T1" fmla="*/ 0 h 456"/>
              <a:gd name="T2" fmla="*/ 2147483646 w 264"/>
              <a:gd name="T3" fmla="*/ 2147483646 h 456"/>
              <a:gd name="T4" fmla="*/ 0 w 264"/>
              <a:gd name="T5" fmla="*/ 214748364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4756" name="Freeform 132">
            <a:extLst>
              <a:ext uri="{FF2B5EF4-FFF2-40B4-BE49-F238E27FC236}">
                <a16:creationId xmlns:a16="http://schemas.microsoft.com/office/drawing/2014/main" id="{FEAFCDB2-DE65-44AC-923C-0D0519FE5ECE}"/>
              </a:ext>
            </a:extLst>
          </p:cNvPr>
          <p:cNvSpPr>
            <a:spLocks/>
          </p:cNvSpPr>
          <p:nvPr/>
        </p:nvSpPr>
        <p:spPr bwMode="auto">
          <a:xfrm>
            <a:off x="5969000" y="1868488"/>
            <a:ext cx="1209675" cy="481012"/>
          </a:xfrm>
          <a:custGeom>
            <a:avLst/>
            <a:gdLst>
              <a:gd name="T0" fmla="*/ 0 w 762"/>
              <a:gd name="T1" fmla="*/ 2147483646 h 303"/>
              <a:gd name="T2" fmla="*/ 0 w 762"/>
              <a:gd name="T3" fmla="*/ 2147483646 h 303"/>
              <a:gd name="T4" fmla="*/ 2147483646 w 762"/>
              <a:gd name="T5" fmla="*/ 2147483646 h 303"/>
              <a:gd name="T6" fmla="*/ 2147483646 w 762"/>
              <a:gd name="T7" fmla="*/ 0 h 303"/>
              <a:gd name="T8" fmla="*/ 0 60000 65536"/>
              <a:gd name="T9" fmla="*/ 0 60000 65536"/>
              <a:gd name="T10" fmla="*/ 0 60000 65536"/>
              <a:gd name="T11" fmla="*/ 0 60000 65536"/>
              <a:gd name="T12" fmla="*/ 0 w 762"/>
              <a:gd name="T13" fmla="*/ 0 h 303"/>
              <a:gd name="T14" fmla="*/ 762 w 762"/>
              <a:gd name="T15" fmla="*/ 303 h 303"/>
            </a:gdLst>
            <a:ahLst/>
            <a:cxnLst>
              <a:cxn ang="T8">
                <a:pos x="T0" y="T1"/>
              </a:cxn>
              <a:cxn ang="T9">
                <a:pos x="T2" y="T3"/>
              </a:cxn>
              <a:cxn ang="T10">
                <a:pos x="T4" y="T5"/>
              </a:cxn>
              <a:cxn ang="T11">
                <a:pos x="T6" y="T7"/>
              </a:cxn>
            </a:cxnLst>
            <a:rect l="T12" t="T13" r="T14" b="T15"/>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14757" name="Line 133">
            <a:extLst>
              <a:ext uri="{FF2B5EF4-FFF2-40B4-BE49-F238E27FC236}">
                <a16:creationId xmlns:a16="http://schemas.microsoft.com/office/drawing/2014/main" id="{8ABC9060-4A92-4919-A78F-80E4B2A06EDB}"/>
              </a:ext>
            </a:extLst>
          </p:cNvPr>
          <p:cNvSpPr>
            <a:spLocks noChangeShapeType="1"/>
          </p:cNvSpPr>
          <p:nvPr/>
        </p:nvSpPr>
        <p:spPr bwMode="auto">
          <a:xfrm flipV="1">
            <a:off x="5969000" y="2092325"/>
            <a:ext cx="12192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4758" name="Line 69">
            <a:extLst>
              <a:ext uri="{FF2B5EF4-FFF2-40B4-BE49-F238E27FC236}">
                <a16:creationId xmlns:a16="http://schemas.microsoft.com/office/drawing/2014/main" id="{79FDDD89-EDC4-48AF-BABB-9DB1085C3231}"/>
              </a:ext>
            </a:extLst>
          </p:cNvPr>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9" name="Line 70">
            <a:extLst>
              <a:ext uri="{FF2B5EF4-FFF2-40B4-BE49-F238E27FC236}">
                <a16:creationId xmlns:a16="http://schemas.microsoft.com/office/drawing/2014/main" id="{6AC28D00-4D1F-4428-9F48-F54C158A84FA}"/>
              </a:ext>
            </a:extLst>
          </p:cNvPr>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0" name="Line 71">
            <a:extLst>
              <a:ext uri="{FF2B5EF4-FFF2-40B4-BE49-F238E27FC236}">
                <a16:creationId xmlns:a16="http://schemas.microsoft.com/office/drawing/2014/main" id="{8D7FC081-8671-446A-84B9-DF1CF517FABF}"/>
              </a:ext>
            </a:extLst>
          </p:cNvPr>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1" name="Oval 85">
            <a:extLst>
              <a:ext uri="{FF2B5EF4-FFF2-40B4-BE49-F238E27FC236}">
                <a16:creationId xmlns:a16="http://schemas.microsoft.com/office/drawing/2014/main" id="{76B1ED11-6386-4040-AEBF-FE92E3F95A13}"/>
              </a:ext>
            </a:extLst>
          </p:cNvPr>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762" name="Text Box 27">
            <a:extLst>
              <a:ext uri="{FF2B5EF4-FFF2-40B4-BE49-F238E27FC236}">
                <a16:creationId xmlns:a16="http://schemas.microsoft.com/office/drawing/2014/main" id="{DF1582A8-14FF-4FF2-90A6-EBA29B5E3D6B}"/>
              </a:ext>
            </a:extLst>
          </p:cNvPr>
          <p:cNvSpPr txBox="1">
            <a:spLocks noChangeArrowheads="1"/>
          </p:cNvSpPr>
          <p:nvPr/>
        </p:nvSpPr>
        <p:spPr bwMode="auto">
          <a:xfrm>
            <a:off x="6232525"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3</a:t>
            </a:r>
          </a:p>
        </p:txBody>
      </p:sp>
      <p:sp>
        <p:nvSpPr>
          <p:cNvPr id="114763" name="Rectangle 158">
            <a:extLst>
              <a:ext uri="{FF2B5EF4-FFF2-40B4-BE49-F238E27FC236}">
                <a16:creationId xmlns:a16="http://schemas.microsoft.com/office/drawing/2014/main" id="{4A3B9EE2-6419-4DC1-9340-AB3D1286C5C7}"/>
              </a:ext>
            </a:extLst>
          </p:cNvPr>
          <p:cNvSpPr>
            <a:spLocks noChangeArrowheads="1"/>
          </p:cNvSpPr>
          <p:nvPr/>
        </p:nvSpPr>
        <p:spPr bwMode="auto">
          <a:xfrm>
            <a:off x="6591300" y="1885950"/>
            <a:ext cx="280988" cy="2047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solidFill>
                <a:srgbClr val="000000"/>
              </a:solidFill>
              <a:latin typeface="Comic Sans MS" panose="030F0702030302020204" pitchFamily="66" charset="0"/>
            </a:endParaRPr>
          </a:p>
        </p:txBody>
      </p:sp>
      <p:sp>
        <p:nvSpPr>
          <p:cNvPr id="114764" name="Text Box 73">
            <a:extLst>
              <a:ext uri="{FF2B5EF4-FFF2-40B4-BE49-F238E27FC236}">
                <a16:creationId xmlns:a16="http://schemas.microsoft.com/office/drawing/2014/main" id="{B272CF3E-44EB-4014-B619-510412EDE80D}"/>
              </a:ext>
            </a:extLst>
          </p:cNvPr>
          <p:cNvSpPr txBox="1">
            <a:spLocks noChangeArrowheads="1"/>
          </p:cNvSpPr>
          <p:nvPr/>
        </p:nvSpPr>
        <p:spPr bwMode="auto">
          <a:xfrm>
            <a:off x="5648325" y="3124200"/>
            <a:ext cx="240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Ports 2,3,5 belong to EE VLAN</a:t>
            </a:r>
          </a:p>
          <a:p>
            <a:pPr algn="ctr" eaLnBrk="1" hangingPunct="1">
              <a:lnSpc>
                <a:spcPct val="100000"/>
              </a:lnSpc>
              <a:spcBef>
                <a:spcPct val="0"/>
              </a:spcBef>
              <a:buClrTx/>
              <a:buSzTx/>
              <a:buFontTx/>
              <a:buNone/>
            </a:pPr>
            <a:r>
              <a:rPr lang="en-US" altLang="en-US" sz="1200" i="0">
                <a:solidFill>
                  <a:srgbClr val="000000"/>
                </a:solidFill>
                <a:latin typeface="Arial" panose="020B0604020202020204" pitchFamily="34" charset="0"/>
              </a:rPr>
              <a:t>Ports 4,6,7,8 belong to CS VLAN</a:t>
            </a:r>
          </a:p>
        </p:txBody>
      </p:sp>
      <p:sp>
        <p:nvSpPr>
          <p:cNvPr id="114765" name="Text Box 27">
            <a:extLst>
              <a:ext uri="{FF2B5EF4-FFF2-40B4-BE49-F238E27FC236}">
                <a16:creationId xmlns:a16="http://schemas.microsoft.com/office/drawing/2014/main" id="{94645A4E-2FEB-4326-AD5F-A9E798A42728}"/>
              </a:ext>
            </a:extLst>
          </p:cNvPr>
          <p:cNvSpPr txBox="1">
            <a:spLocks noChangeArrowheads="1"/>
          </p:cNvSpPr>
          <p:nvPr/>
        </p:nvSpPr>
        <p:spPr bwMode="auto">
          <a:xfrm>
            <a:off x="6513513"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5</a:t>
            </a:r>
          </a:p>
        </p:txBody>
      </p:sp>
      <p:sp>
        <p:nvSpPr>
          <p:cNvPr id="114766" name="Text Box 27">
            <a:extLst>
              <a:ext uri="{FF2B5EF4-FFF2-40B4-BE49-F238E27FC236}">
                <a16:creationId xmlns:a16="http://schemas.microsoft.com/office/drawing/2014/main" id="{BC09A33C-A92B-425C-B0D2-542E8FFE25B5}"/>
              </a:ext>
            </a:extLst>
          </p:cNvPr>
          <p:cNvSpPr txBox="1">
            <a:spLocks noChangeArrowheads="1"/>
          </p:cNvSpPr>
          <p:nvPr/>
        </p:nvSpPr>
        <p:spPr bwMode="auto">
          <a:xfrm>
            <a:off x="6237288"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4</a:t>
            </a:r>
          </a:p>
        </p:txBody>
      </p:sp>
      <p:sp>
        <p:nvSpPr>
          <p:cNvPr id="114767" name="Text Box 27">
            <a:extLst>
              <a:ext uri="{FF2B5EF4-FFF2-40B4-BE49-F238E27FC236}">
                <a16:creationId xmlns:a16="http://schemas.microsoft.com/office/drawing/2014/main" id="{8E9B3863-251A-46A3-A23B-618EA5690564}"/>
              </a:ext>
            </a:extLst>
          </p:cNvPr>
          <p:cNvSpPr txBox="1">
            <a:spLocks noChangeArrowheads="1"/>
          </p:cNvSpPr>
          <p:nvPr/>
        </p:nvSpPr>
        <p:spPr bwMode="auto">
          <a:xfrm>
            <a:off x="6513513"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6</a:t>
            </a:r>
          </a:p>
        </p:txBody>
      </p:sp>
      <p:sp>
        <p:nvSpPr>
          <p:cNvPr id="114768" name="Text Box 27">
            <a:extLst>
              <a:ext uri="{FF2B5EF4-FFF2-40B4-BE49-F238E27FC236}">
                <a16:creationId xmlns:a16="http://schemas.microsoft.com/office/drawing/2014/main" id="{F4F2C963-090F-46FC-BFE4-568C867E34AA}"/>
              </a:ext>
            </a:extLst>
          </p:cNvPr>
          <p:cNvSpPr txBox="1">
            <a:spLocks noChangeArrowheads="1"/>
          </p:cNvSpPr>
          <p:nvPr/>
        </p:nvSpPr>
        <p:spPr bwMode="auto">
          <a:xfrm>
            <a:off x="6813550"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000000"/>
                </a:solidFill>
                <a:latin typeface="Arial" panose="020B0604020202020204" pitchFamily="34" charset="0"/>
              </a:rPr>
              <a:t>8</a:t>
            </a:r>
          </a:p>
        </p:txBody>
      </p:sp>
      <p:grpSp>
        <p:nvGrpSpPr>
          <p:cNvPr id="2" name="Group 170">
            <a:extLst>
              <a:ext uri="{FF2B5EF4-FFF2-40B4-BE49-F238E27FC236}">
                <a16:creationId xmlns:a16="http://schemas.microsoft.com/office/drawing/2014/main" id="{7EEC08E9-128C-4AFB-BE40-8C8AB92607AA}"/>
              </a:ext>
            </a:extLst>
          </p:cNvPr>
          <p:cNvGrpSpPr>
            <a:grpSpLocks/>
          </p:cNvGrpSpPr>
          <p:nvPr/>
        </p:nvGrpSpPr>
        <p:grpSpPr bwMode="auto">
          <a:xfrm>
            <a:off x="3327400" y="1835150"/>
            <a:ext cx="2836863" cy="427038"/>
            <a:chOff x="2096" y="1156"/>
            <a:chExt cx="1787" cy="269"/>
          </a:xfrm>
        </p:grpSpPr>
        <p:sp>
          <p:nvSpPr>
            <p:cNvPr id="114798" name="Oval 85">
              <a:extLst>
                <a:ext uri="{FF2B5EF4-FFF2-40B4-BE49-F238E27FC236}">
                  <a16:creationId xmlns:a16="http://schemas.microsoft.com/office/drawing/2014/main" id="{D6EFF632-2562-4CDE-A615-5C8854E12586}"/>
                </a:ext>
              </a:extLst>
            </p:cNvPr>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grpSp>
          <p:nvGrpSpPr>
            <p:cNvPr id="114799" name="Group 169">
              <a:extLst>
                <a:ext uri="{FF2B5EF4-FFF2-40B4-BE49-F238E27FC236}">
                  <a16:creationId xmlns:a16="http://schemas.microsoft.com/office/drawing/2014/main" id="{57B00D04-407A-4074-B0D4-2C8BEB0E22B9}"/>
                </a:ext>
              </a:extLst>
            </p:cNvPr>
            <p:cNvGrpSpPr>
              <a:grpSpLocks/>
            </p:cNvGrpSpPr>
            <p:nvPr/>
          </p:nvGrpSpPr>
          <p:grpSpPr bwMode="auto">
            <a:xfrm>
              <a:off x="2096" y="1156"/>
              <a:ext cx="1787" cy="269"/>
              <a:chOff x="2096" y="1156"/>
              <a:chExt cx="1787" cy="269"/>
            </a:xfrm>
          </p:grpSpPr>
          <p:sp>
            <p:nvSpPr>
              <p:cNvPr id="114800" name="Text Box 28">
                <a:extLst>
                  <a:ext uri="{FF2B5EF4-FFF2-40B4-BE49-F238E27FC236}">
                    <a16:creationId xmlns:a16="http://schemas.microsoft.com/office/drawing/2014/main" id="{881D9F48-801A-4539-9A12-61FC2C6D18E9}"/>
                  </a:ext>
                </a:extLst>
              </p:cNvPr>
              <p:cNvSpPr txBox="1">
                <a:spLocks noChangeArrowheads="1"/>
              </p:cNvSpPr>
              <p:nvPr/>
            </p:nvSpPr>
            <p:spPr bwMode="auto">
              <a:xfrm>
                <a:off x="2096" y="129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FF0000"/>
                    </a:solidFill>
                    <a:latin typeface="Arial" panose="020B0604020202020204" pitchFamily="34" charset="0"/>
                  </a:rPr>
                  <a:t>16</a:t>
                </a:r>
              </a:p>
            </p:txBody>
          </p:sp>
          <p:sp>
            <p:nvSpPr>
              <p:cNvPr id="114801" name="Text Box 27">
                <a:extLst>
                  <a:ext uri="{FF2B5EF4-FFF2-40B4-BE49-F238E27FC236}">
                    <a16:creationId xmlns:a16="http://schemas.microsoft.com/office/drawing/2014/main" id="{A5969C8D-39DD-4A0D-8B55-5C0D16F34604}"/>
                  </a:ext>
                </a:extLst>
              </p:cNvPr>
              <p:cNvSpPr txBox="1">
                <a:spLocks noChangeArrowheads="1"/>
              </p:cNvSpPr>
              <p:nvPr/>
            </p:nvSpPr>
            <p:spPr bwMode="auto">
              <a:xfrm>
                <a:off x="3731" y="1156"/>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en-US" sz="800" i="0">
                    <a:solidFill>
                      <a:srgbClr val="FF0000"/>
                    </a:solidFill>
                    <a:latin typeface="Arial" panose="020B0604020202020204" pitchFamily="34" charset="0"/>
                  </a:rPr>
                  <a:t>1</a:t>
                </a:r>
              </a:p>
            </p:txBody>
          </p:sp>
          <p:sp>
            <p:nvSpPr>
              <p:cNvPr id="114802" name="Oval 85">
                <a:extLst>
                  <a:ext uri="{FF2B5EF4-FFF2-40B4-BE49-F238E27FC236}">
                    <a16:creationId xmlns:a16="http://schemas.microsoft.com/office/drawing/2014/main" id="{258766F2-B8F8-4EF5-8495-874E687E76E5}"/>
                  </a:ext>
                </a:extLst>
              </p:cNvPr>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800" i="0">
                  <a:solidFill>
                    <a:srgbClr val="000000"/>
                  </a:solidFill>
                  <a:latin typeface="Arial" panose="020B0604020202020204" pitchFamily="34" charset="0"/>
                </a:endParaRPr>
              </a:p>
            </p:txBody>
          </p:sp>
          <p:sp>
            <p:nvSpPr>
              <p:cNvPr id="114803" name="Freeform 168">
                <a:extLst>
                  <a:ext uri="{FF2B5EF4-FFF2-40B4-BE49-F238E27FC236}">
                    <a16:creationId xmlns:a16="http://schemas.microsoft.com/office/drawing/2014/main" id="{60BD3E5F-1E84-4EB9-BC7A-9175444D938F}"/>
                  </a:ext>
                </a:extLst>
              </p:cNvPr>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 name="T12" fmla="*/ 0 w 1644"/>
                  <a:gd name="T13" fmla="*/ 0 h 135"/>
                  <a:gd name="T14" fmla="*/ 1644 w 1644"/>
                  <a:gd name="T15" fmla="*/ 135 h 135"/>
                </a:gdLst>
                <a:ahLst/>
                <a:cxnLst>
                  <a:cxn ang="T8">
                    <a:pos x="T0" y="T1"/>
                  </a:cxn>
                  <a:cxn ang="T9">
                    <a:pos x="T2" y="T3"/>
                  </a:cxn>
                  <a:cxn ang="T10">
                    <a:pos x="T4" y="T5"/>
                  </a:cxn>
                  <a:cxn ang="T11">
                    <a:pos x="T6" y="T7"/>
                  </a:cxn>
                </a:cxnLst>
                <a:rect l="T12" t="T13" r="T14" b="T15"/>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grpSp>
        <p:nvGrpSpPr>
          <p:cNvPr id="114770" name="Group 44">
            <a:extLst>
              <a:ext uri="{FF2B5EF4-FFF2-40B4-BE49-F238E27FC236}">
                <a16:creationId xmlns:a16="http://schemas.microsoft.com/office/drawing/2014/main" id="{7D913A39-97DF-4544-9171-290E24D80129}"/>
              </a:ext>
            </a:extLst>
          </p:cNvPr>
          <p:cNvGrpSpPr>
            <a:grpSpLocks/>
          </p:cNvGrpSpPr>
          <p:nvPr/>
        </p:nvGrpSpPr>
        <p:grpSpPr bwMode="auto">
          <a:xfrm>
            <a:off x="254000" y="2316163"/>
            <a:ext cx="538163" cy="558800"/>
            <a:chOff x="-44" y="1473"/>
            <a:chExt cx="981" cy="1105"/>
          </a:xfrm>
        </p:grpSpPr>
        <p:pic>
          <p:nvPicPr>
            <p:cNvPr id="114796" name="Picture 45" descr="desktop_computer_stylized_medium">
              <a:extLst>
                <a:ext uri="{FF2B5EF4-FFF2-40B4-BE49-F238E27FC236}">
                  <a16:creationId xmlns:a16="http://schemas.microsoft.com/office/drawing/2014/main" id="{4CB86897-87DF-4764-8166-4438F3C00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97" name="Freeform 46">
              <a:extLst>
                <a:ext uri="{FF2B5EF4-FFF2-40B4-BE49-F238E27FC236}">
                  <a16:creationId xmlns:a16="http://schemas.microsoft.com/office/drawing/2014/main" id="{6BB5F9A6-4B1A-435A-A0E8-3985F7994AD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1" name="Group 44">
            <a:extLst>
              <a:ext uri="{FF2B5EF4-FFF2-40B4-BE49-F238E27FC236}">
                <a16:creationId xmlns:a16="http://schemas.microsoft.com/office/drawing/2014/main" id="{9000BEE7-3818-4988-8DAF-033A1EF72193}"/>
              </a:ext>
            </a:extLst>
          </p:cNvPr>
          <p:cNvGrpSpPr>
            <a:grpSpLocks/>
          </p:cNvGrpSpPr>
          <p:nvPr/>
        </p:nvGrpSpPr>
        <p:grpSpPr bwMode="auto">
          <a:xfrm>
            <a:off x="619125" y="2519363"/>
            <a:ext cx="539750" cy="558800"/>
            <a:chOff x="-44" y="1473"/>
            <a:chExt cx="981" cy="1105"/>
          </a:xfrm>
        </p:grpSpPr>
        <p:pic>
          <p:nvPicPr>
            <p:cNvPr id="114794" name="Picture 45" descr="desktop_computer_stylized_medium">
              <a:extLst>
                <a:ext uri="{FF2B5EF4-FFF2-40B4-BE49-F238E27FC236}">
                  <a16:creationId xmlns:a16="http://schemas.microsoft.com/office/drawing/2014/main" id="{E21EAC2C-50F2-4058-8728-99DC92F33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95" name="Freeform 46">
              <a:extLst>
                <a:ext uri="{FF2B5EF4-FFF2-40B4-BE49-F238E27FC236}">
                  <a16:creationId xmlns:a16="http://schemas.microsoft.com/office/drawing/2014/main" id="{4618BBA2-65FD-415B-87B8-6B6D813E415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2" name="Group 44">
            <a:extLst>
              <a:ext uri="{FF2B5EF4-FFF2-40B4-BE49-F238E27FC236}">
                <a16:creationId xmlns:a16="http://schemas.microsoft.com/office/drawing/2014/main" id="{F961FEB9-388D-4348-9CD9-E57CC45E3817}"/>
              </a:ext>
            </a:extLst>
          </p:cNvPr>
          <p:cNvGrpSpPr>
            <a:grpSpLocks/>
          </p:cNvGrpSpPr>
          <p:nvPr/>
        </p:nvGrpSpPr>
        <p:grpSpPr bwMode="auto">
          <a:xfrm>
            <a:off x="1290638" y="2479675"/>
            <a:ext cx="538162" cy="558800"/>
            <a:chOff x="-44" y="1473"/>
            <a:chExt cx="981" cy="1105"/>
          </a:xfrm>
        </p:grpSpPr>
        <p:pic>
          <p:nvPicPr>
            <p:cNvPr id="114792" name="Picture 45" descr="desktop_computer_stylized_medium">
              <a:extLst>
                <a:ext uri="{FF2B5EF4-FFF2-40B4-BE49-F238E27FC236}">
                  <a16:creationId xmlns:a16="http://schemas.microsoft.com/office/drawing/2014/main" id="{E844DF9B-74C6-4C70-BFBE-376112061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93" name="Freeform 46">
              <a:extLst>
                <a:ext uri="{FF2B5EF4-FFF2-40B4-BE49-F238E27FC236}">
                  <a16:creationId xmlns:a16="http://schemas.microsoft.com/office/drawing/2014/main" id="{F8B05530-0EA7-4203-91CC-62186A51790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3" name="Group 44">
            <a:extLst>
              <a:ext uri="{FF2B5EF4-FFF2-40B4-BE49-F238E27FC236}">
                <a16:creationId xmlns:a16="http://schemas.microsoft.com/office/drawing/2014/main" id="{2CFCE8F4-0EBA-49F5-A68F-679CF5BF2710}"/>
              </a:ext>
            </a:extLst>
          </p:cNvPr>
          <p:cNvGrpSpPr>
            <a:grpSpLocks/>
          </p:cNvGrpSpPr>
          <p:nvPr/>
        </p:nvGrpSpPr>
        <p:grpSpPr bwMode="auto">
          <a:xfrm>
            <a:off x="2417763" y="2498725"/>
            <a:ext cx="538162" cy="558800"/>
            <a:chOff x="-44" y="1473"/>
            <a:chExt cx="981" cy="1105"/>
          </a:xfrm>
        </p:grpSpPr>
        <p:pic>
          <p:nvPicPr>
            <p:cNvPr id="114790" name="Picture 45" descr="desktop_computer_stylized_medium">
              <a:extLst>
                <a:ext uri="{FF2B5EF4-FFF2-40B4-BE49-F238E27FC236}">
                  <a16:creationId xmlns:a16="http://schemas.microsoft.com/office/drawing/2014/main" id="{D66F7D7C-4A6B-4EE1-AE7E-C044245A8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91" name="Freeform 46">
              <a:extLst>
                <a:ext uri="{FF2B5EF4-FFF2-40B4-BE49-F238E27FC236}">
                  <a16:creationId xmlns:a16="http://schemas.microsoft.com/office/drawing/2014/main" id="{703E9709-9DC6-4475-A9BD-4244F1C4538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4" name="Group 44">
            <a:extLst>
              <a:ext uri="{FF2B5EF4-FFF2-40B4-BE49-F238E27FC236}">
                <a16:creationId xmlns:a16="http://schemas.microsoft.com/office/drawing/2014/main" id="{7FC9CC7F-7544-4967-986A-F94256112B72}"/>
              </a:ext>
            </a:extLst>
          </p:cNvPr>
          <p:cNvGrpSpPr>
            <a:grpSpLocks/>
          </p:cNvGrpSpPr>
          <p:nvPr/>
        </p:nvGrpSpPr>
        <p:grpSpPr bwMode="auto">
          <a:xfrm>
            <a:off x="2854325" y="2479675"/>
            <a:ext cx="539750" cy="558800"/>
            <a:chOff x="-44" y="1473"/>
            <a:chExt cx="981" cy="1105"/>
          </a:xfrm>
        </p:grpSpPr>
        <p:pic>
          <p:nvPicPr>
            <p:cNvPr id="114788" name="Picture 45" descr="desktop_computer_stylized_medium">
              <a:extLst>
                <a:ext uri="{FF2B5EF4-FFF2-40B4-BE49-F238E27FC236}">
                  <a16:creationId xmlns:a16="http://schemas.microsoft.com/office/drawing/2014/main" id="{8620D39A-B566-4701-8B85-40D22D25A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89" name="Freeform 46">
              <a:extLst>
                <a:ext uri="{FF2B5EF4-FFF2-40B4-BE49-F238E27FC236}">
                  <a16:creationId xmlns:a16="http://schemas.microsoft.com/office/drawing/2014/main" id="{1339565C-7806-4758-BFA1-67DCC6BB6A49}"/>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5" name="Group 44">
            <a:extLst>
              <a:ext uri="{FF2B5EF4-FFF2-40B4-BE49-F238E27FC236}">
                <a16:creationId xmlns:a16="http://schemas.microsoft.com/office/drawing/2014/main" id="{A7E5B240-C0AB-457E-85B8-B643CED1262D}"/>
              </a:ext>
            </a:extLst>
          </p:cNvPr>
          <p:cNvGrpSpPr>
            <a:grpSpLocks/>
          </p:cNvGrpSpPr>
          <p:nvPr/>
        </p:nvGrpSpPr>
        <p:grpSpPr bwMode="auto">
          <a:xfrm>
            <a:off x="3708400" y="2327275"/>
            <a:ext cx="538163" cy="558800"/>
            <a:chOff x="-44" y="1473"/>
            <a:chExt cx="981" cy="1105"/>
          </a:xfrm>
        </p:grpSpPr>
        <p:pic>
          <p:nvPicPr>
            <p:cNvPr id="114786" name="Picture 45" descr="desktop_computer_stylized_medium">
              <a:extLst>
                <a:ext uri="{FF2B5EF4-FFF2-40B4-BE49-F238E27FC236}">
                  <a16:creationId xmlns:a16="http://schemas.microsoft.com/office/drawing/2014/main" id="{9826BDAF-6EFA-4F7B-868A-2C08EE54D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87" name="Freeform 46">
              <a:extLst>
                <a:ext uri="{FF2B5EF4-FFF2-40B4-BE49-F238E27FC236}">
                  <a16:creationId xmlns:a16="http://schemas.microsoft.com/office/drawing/2014/main" id="{C496B286-40F5-4F50-B750-B0E71DE17A25}"/>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6" name="Group 44">
            <a:extLst>
              <a:ext uri="{FF2B5EF4-FFF2-40B4-BE49-F238E27FC236}">
                <a16:creationId xmlns:a16="http://schemas.microsoft.com/office/drawing/2014/main" id="{3062F315-B528-4F41-A175-A47745C509B0}"/>
              </a:ext>
            </a:extLst>
          </p:cNvPr>
          <p:cNvGrpSpPr>
            <a:grpSpLocks/>
          </p:cNvGrpSpPr>
          <p:nvPr/>
        </p:nvGrpSpPr>
        <p:grpSpPr bwMode="auto">
          <a:xfrm>
            <a:off x="5557838" y="2428875"/>
            <a:ext cx="538162" cy="558800"/>
            <a:chOff x="-44" y="1473"/>
            <a:chExt cx="981" cy="1105"/>
          </a:xfrm>
        </p:grpSpPr>
        <p:pic>
          <p:nvPicPr>
            <p:cNvPr id="114784" name="Picture 45" descr="desktop_computer_stylized_medium">
              <a:extLst>
                <a:ext uri="{FF2B5EF4-FFF2-40B4-BE49-F238E27FC236}">
                  <a16:creationId xmlns:a16="http://schemas.microsoft.com/office/drawing/2014/main" id="{AF24A5C5-ADCF-4567-8208-4E3CBAF87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85" name="Freeform 46">
              <a:extLst>
                <a:ext uri="{FF2B5EF4-FFF2-40B4-BE49-F238E27FC236}">
                  <a16:creationId xmlns:a16="http://schemas.microsoft.com/office/drawing/2014/main" id="{BA25A098-508F-4130-8C92-68009B3FEB6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7" name="Group 44">
            <a:extLst>
              <a:ext uri="{FF2B5EF4-FFF2-40B4-BE49-F238E27FC236}">
                <a16:creationId xmlns:a16="http://schemas.microsoft.com/office/drawing/2014/main" id="{EA22C0D5-83F6-4898-A4DB-D194D721A7AA}"/>
              </a:ext>
            </a:extLst>
          </p:cNvPr>
          <p:cNvGrpSpPr>
            <a:grpSpLocks/>
          </p:cNvGrpSpPr>
          <p:nvPr/>
        </p:nvGrpSpPr>
        <p:grpSpPr bwMode="auto">
          <a:xfrm>
            <a:off x="7183438" y="2357438"/>
            <a:ext cx="538162" cy="558800"/>
            <a:chOff x="-44" y="1473"/>
            <a:chExt cx="981" cy="1105"/>
          </a:xfrm>
        </p:grpSpPr>
        <p:pic>
          <p:nvPicPr>
            <p:cNvPr id="114782" name="Picture 45" descr="desktop_computer_stylized_medium">
              <a:extLst>
                <a:ext uri="{FF2B5EF4-FFF2-40B4-BE49-F238E27FC236}">
                  <a16:creationId xmlns:a16="http://schemas.microsoft.com/office/drawing/2014/main" id="{8C44F5A5-2860-4186-B773-CDB8F88C3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83" name="Freeform 46">
              <a:extLst>
                <a:ext uri="{FF2B5EF4-FFF2-40B4-BE49-F238E27FC236}">
                  <a16:creationId xmlns:a16="http://schemas.microsoft.com/office/drawing/2014/main" id="{F3F9D6E8-73A6-4178-8A7A-47ED4F153ED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78" name="Group 44">
            <a:extLst>
              <a:ext uri="{FF2B5EF4-FFF2-40B4-BE49-F238E27FC236}">
                <a16:creationId xmlns:a16="http://schemas.microsoft.com/office/drawing/2014/main" id="{D4EB3C93-239F-4945-9BD6-196E4FDE83F2}"/>
              </a:ext>
            </a:extLst>
          </p:cNvPr>
          <p:cNvGrpSpPr>
            <a:grpSpLocks/>
          </p:cNvGrpSpPr>
          <p:nvPr/>
        </p:nvGrpSpPr>
        <p:grpSpPr bwMode="auto">
          <a:xfrm>
            <a:off x="6257925" y="2438400"/>
            <a:ext cx="539750" cy="558800"/>
            <a:chOff x="-44" y="1473"/>
            <a:chExt cx="981" cy="1105"/>
          </a:xfrm>
        </p:grpSpPr>
        <p:pic>
          <p:nvPicPr>
            <p:cNvPr id="114780" name="Picture 45" descr="desktop_computer_stylized_medium">
              <a:extLst>
                <a:ext uri="{FF2B5EF4-FFF2-40B4-BE49-F238E27FC236}">
                  <a16:creationId xmlns:a16="http://schemas.microsoft.com/office/drawing/2014/main" id="{AB678D89-C9B7-41D3-807E-D70E993DF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81" name="Freeform 46">
              <a:extLst>
                <a:ext uri="{FF2B5EF4-FFF2-40B4-BE49-F238E27FC236}">
                  <a16:creationId xmlns:a16="http://schemas.microsoft.com/office/drawing/2014/main" id="{7C30AE8C-E45B-4602-A43D-8E966C9F5F56}"/>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114779" name="Picture 15" descr="underline_base">
            <a:extLst>
              <a:ext uri="{FF2B5EF4-FFF2-40B4-BE49-F238E27FC236}">
                <a16:creationId xmlns:a16="http://schemas.microsoft.com/office/drawing/2014/main" id="{805B7605-7519-48BE-89DD-73668C43C0E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030288"/>
            <a:ext cx="7415212"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222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22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84A7-4CAE-B221-CB5A-DC9F4562BDC9}"/>
              </a:ext>
            </a:extLst>
          </p:cNvPr>
          <p:cNvSpPr>
            <a:spLocks noGrp="1"/>
          </p:cNvSpPr>
          <p:nvPr>
            <p:ph type="title"/>
          </p:nvPr>
        </p:nvSpPr>
        <p:spPr/>
        <p:txBody>
          <a:bodyPr>
            <a:normAutofit fontScale="90000"/>
          </a:bodyPr>
          <a:lstStyle/>
          <a:p>
            <a:r>
              <a:rPr lang="en-US" b="1" dirty="0"/>
              <a:t>Breaking up one Physical Switch into multiple Virtual Switches</a:t>
            </a:r>
            <a:br>
              <a:rPr lang="en-US" b="1" dirty="0"/>
            </a:b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F4B9CC6D-D782-7CB3-0EFB-90FDA3660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967661"/>
            <a:ext cx="8229600" cy="1791040"/>
          </a:xfrm>
        </p:spPr>
      </p:pic>
    </p:spTree>
    <p:extLst>
      <p:ext uri="{BB962C8B-B14F-4D97-AF65-F5344CB8AC3E}">
        <p14:creationId xmlns:p14="http://schemas.microsoft.com/office/powerpoint/2010/main" val="2913578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5829-15ED-D0B7-97C9-15C5DCE6F1F6}"/>
              </a:ext>
            </a:extLst>
          </p:cNvPr>
          <p:cNvSpPr>
            <a:spLocks noGrp="1"/>
          </p:cNvSpPr>
          <p:nvPr>
            <p:ph type="title"/>
          </p:nvPr>
        </p:nvSpPr>
        <p:spPr/>
        <p:txBody>
          <a:bodyPr>
            <a:normAutofit fontScale="90000"/>
          </a:bodyPr>
          <a:lstStyle/>
          <a:p>
            <a:r>
              <a:rPr lang="en-US" b="1" dirty="0"/>
              <a:t>Extending Virtual Switches across multiple Physical Switches</a:t>
            </a:r>
            <a:br>
              <a:rPr lang="en-US" b="1" dirty="0"/>
            </a:b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E06929BC-8CDA-CC4F-7707-549F0783B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61463"/>
            <a:ext cx="8229600" cy="3003436"/>
          </a:xfrm>
        </p:spPr>
      </p:pic>
    </p:spTree>
    <p:extLst>
      <p:ext uri="{BB962C8B-B14F-4D97-AF65-F5344CB8AC3E}">
        <p14:creationId xmlns:p14="http://schemas.microsoft.com/office/powerpoint/2010/main" val="78411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1717B62-E72E-4E13-9916-4B29DEA6151A}"/>
              </a:ext>
            </a:extLst>
          </p:cNvPr>
          <p:cNvSpPr>
            <a:spLocks noGrp="1" noChangeArrowheads="1"/>
          </p:cNvSpPr>
          <p:nvPr>
            <p:ph type="title" idx="4294967295"/>
          </p:nvPr>
        </p:nvSpPr>
        <p:spPr>
          <a:xfrm>
            <a:off x="0" y="274638"/>
            <a:ext cx="8229600" cy="1143000"/>
          </a:xfrm>
        </p:spPr>
        <p:txBody>
          <a:bodyPr/>
          <a:lstStyle/>
          <a:p>
            <a:pPr>
              <a:defRPr/>
            </a:pPr>
            <a:r>
              <a:rPr lang="en-US" dirty="0">
                <a:ea typeface="ＭＳ Ｐゴシック" charset="0"/>
              </a:rPr>
              <a:t>L</a:t>
            </a:r>
            <a:r>
              <a:rPr lang="en-US" dirty="0">
                <a:ea typeface="ＭＳ Ｐゴシック" charset="0"/>
                <a:cs typeface="+mj-cs"/>
              </a:rPr>
              <a:t>AN addresses and ARP</a:t>
            </a:r>
          </a:p>
        </p:txBody>
      </p:sp>
      <p:sp>
        <p:nvSpPr>
          <p:cNvPr id="30725" name="Text Box 4">
            <a:extLst>
              <a:ext uri="{FF2B5EF4-FFF2-40B4-BE49-F238E27FC236}">
                <a16:creationId xmlns:a16="http://schemas.microsoft.com/office/drawing/2014/main" id="{753628D1-6290-481B-9CFD-D703DBE8CB18}"/>
              </a:ext>
            </a:extLst>
          </p:cNvPr>
          <p:cNvSpPr txBox="1">
            <a:spLocks noChangeArrowheads="1"/>
          </p:cNvSpPr>
          <p:nvPr/>
        </p:nvSpPr>
        <p:spPr bwMode="auto">
          <a:xfrm>
            <a:off x="257175" y="1388270"/>
            <a:ext cx="6899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i="0" dirty="0"/>
              <a:t>Each adapter on LAN has unique </a:t>
            </a:r>
            <a:r>
              <a:rPr lang="en-US" altLang="en-US" dirty="0">
                <a:solidFill>
                  <a:srgbClr val="CC0000"/>
                </a:solidFill>
              </a:rPr>
              <a:t>LAN</a:t>
            </a:r>
            <a:r>
              <a:rPr lang="en-US" altLang="en-US" i="0" dirty="0"/>
              <a:t> address</a:t>
            </a:r>
          </a:p>
        </p:txBody>
      </p:sp>
      <p:sp>
        <p:nvSpPr>
          <p:cNvPr id="30726" name="Text Box 18">
            <a:extLst>
              <a:ext uri="{FF2B5EF4-FFF2-40B4-BE49-F238E27FC236}">
                <a16:creationId xmlns:a16="http://schemas.microsoft.com/office/drawing/2014/main" id="{858302B3-466A-4E29-B021-2EF4D7928774}"/>
              </a:ext>
            </a:extLst>
          </p:cNvPr>
          <p:cNvSpPr txBox="1">
            <a:spLocks noChangeArrowheads="1"/>
          </p:cNvSpPr>
          <p:nvPr/>
        </p:nvSpPr>
        <p:spPr bwMode="auto">
          <a:xfrm>
            <a:off x="6918325" y="3890963"/>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dirty="0">
                <a:latin typeface="Arial" panose="020B0604020202020204" pitchFamily="34" charset="0"/>
              </a:rPr>
              <a:t>adapter</a:t>
            </a:r>
          </a:p>
        </p:txBody>
      </p:sp>
      <p:sp>
        <p:nvSpPr>
          <p:cNvPr id="30727" name="Freeform 8">
            <a:extLst>
              <a:ext uri="{FF2B5EF4-FFF2-40B4-BE49-F238E27FC236}">
                <a16:creationId xmlns:a16="http://schemas.microsoft.com/office/drawing/2014/main" id="{D28F4D56-7867-4EBB-9A19-253B78F5DC7D}"/>
              </a:ext>
            </a:extLst>
          </p:cNvPr>
          <p:cNvSpPr>
            <a:spLocks/>
          </p:cNvSpPr>
          <p:nvPr/>
        </p:nvSpPr>
        <p:spPr bwMode="auto">
          <a:xfrm>
            <a:off x="2152650" y="3262313"/>
            <a:ext cx="2046288" cy="2049462"/>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728" name="Line 19">
            <a:extLst>
              <a:ext uri="{FF2B5EF4-FFF2-40B4-BE49-F238E27FC236}">
                <a16:creationId xmlns:a16="http://schemas.microsoft.com/office/drawing/2014/main" id="{2D2BF8C4-4633-4932-BD6F-77A657CFCDBC}"/>
              </a:ext>
            </a:extLst>
          </p:cNvPr>
          <p:cNvSpPr>
            <a:spLocks noChangeShapeType="1"/>
          </p:cNvSpPr>
          <p:nvPr/>
        </p:nvSpPr>
        <p:spPr bwMode="auto">
          <a:xfrm>
            <a:off x="1300163" y="3940175"/>
            <a:ext cx="901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729" name="Line 20">
            <a:extLst>
              <a:ext uri="{FF2B5EF4-FFF2-40B4-BE49-F238E27FC236}">
                <a16:creationId xmlns:a16="http://schemas.microsoft.com/office/drawing/2014/main" id="{4FEC2810-ABA7-4578-9FB0-BDD15B704CC0}"/>
              </a:ext>
            </a:extLst>
          </p:cNvPr>
          <p:cNvSpPr>
            <a:spLocks noChangeShapeType="1"/>
          </p:cNvSpPr>
          <p:nvPr/>
        </p:nvSpPr>
        <p:spPr bwMode="auto">
          <a:xfrm>
            <a:off x="3309938" y="2808288"/>
            <a:ext cx="0" cy="655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730" name="Line 21">
            <a:extLst>
              <a:ext uri="{FF2B5EF4-FFF2-40B4-BE49-F238E27FC236}">
                <a16:creationId xmlns:a16="http://schemas.microsoft.com/office/drawing/2014/main" id="{946234FC-FA8F-49ED-9413-A8967B97DD8F}"/>
              </a:ext>
            </a:extLst>
          </p:cNvPr>
          <p:cNvSpPr>
            <a:spLocks noChangeShapeType="1"/>
          </p:cNvSpPr>
          <p:nvPr/>
        </p:nvSpPr>
        <p:spPr bwMode="auto">
          <a:xfrm flipH="1">
            <a:off x="4173538" y="4108450"/>
            <a:ext cx="796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731" name="Line 22">
            <a:extLst>
              <a:ext uri="{FF2B5EF4-FFF2-40B4-BE49-F238E27FC236}">
                <a16:creationId xmlns:a16="http://schemas.microsoft.com/office/drawing/2014/main" id="{5037101E-9E6C-4C97-8E40-04B604359626}"/>
              </a:ext>
            </a:extLst>
          </p:cNvPr>
          <p:cNvSpPr>
            <a:spLocks noChangeShapeType="1"/>
          </p:cNvSpPr>
          <p:nvPr/>
        </p:nvSpPr>
        <p:spPr bwMode="auto">
          <a:xfrm flipV="1">
            <a:off x="3271838" y="5113338"/>
            <a:ext cx="0" cy="43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0732" name="Text Box 24">
            <a:extLst>
              <a:ext uri="{FF2B5EF4-FFF2-40B4-BE49-F238E27FC236}">
                <a16:creationId xmlns:a16="http://schemas.microsoft.com/office/drawing/2014/main" id="{6EA56983-390E-4495-A9AF-0CFA02DCFC24}"/>
              </a:ext>
            </a:extLst>
          </p:cNvPr>
          <p:cNvSpPr txBox="1">
            <a:spLocks noChangeArrowheads="1"/>
          </p:cNvSpPr>
          <p:nvPr/>
        </p:nvSpPr>
        <p:spPr bwMode="auto">
          <a:xfrm>
            <a:off x="3630613" y="2513013"/>
            <a:ext cx="178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1A-2F-BB-76-09-AD</a:t>
            </a:r>
          </a:p>
        </p:txBody>
      </p:sp>
      <p:sp>
        <p:nvSpPr>
          <p:cNvPr id="30733" name="Line 25">
            <a:extLst>
              <a:ext uri="{FF2B5EF4-FFF2-40B4-BE49-F238E27FC236}">
                <a16:creationId xmlns:a16="http://schemas.microsoft.com/office/drawing/2014/main" id="{4B316321-65FE-4235-9AF5-87041D79C764}"/>
              </a:ext>
            </a:extLst>
          </p:cNvPr>
          <p:cNvSpPr>
            <a:spLocks noChangeShapeType="1"/>
          </p:cNvSpPr>
          <p:nvPr/>
        </p:nvSpPr>
        <p:spPr bwMode="auto">
          <a:xfrm flipH="1" flipV="1">
            <a:off x="3449638" y="2652713"/>
            <a:ext cx="257175" cy="12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4" name="Line 26">
            <a:extLst>
              <a:ext uri="{FF2B5EF4-FFF2-40B4-BE49-F238E27FC236}">
                <a16:creationId xmlns:a16="http://schemas.microsoft.com/office/drawing/2014/main" id="{F2AAA450-D495-4193-8920-AC21ECC15622}"/>
              </a:ext>
            </a:extLst>
          </p:cNvPr>
          <p:cNvSpPr>
            <a:spLocks noChangeShapeType="1"/>
          </p:cNvSpPr>
          <p:nvPr/>
        </p:nvSpPr>
        <p:spPr bwMode="auto">
          <a:xfrm flipV="1">
            <a:off x="4999038" y="4289425"/>
            <a:ext cx="0" cy="373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5" name="Text Box 27">
            <a:extLst>
              <a:ext uri="{FF2B5EF4-FFF2-40B4-BE49-F238E27FC236}">
                <a16:creationId xmlns:a16="http://schemas.microsoft.com/office/drawing/2014/main" id="{14FA236C-D675-46D8-90F5-20BE883E8B7B}"/>
              </a:ext>
            </a:extLst>
          </p:cNvPr>
          <p:cNvSpPr txBox="1">
            <a:spLocks noChangeArrowheads="1"/>
          </p:cNvSpPr>
          <p:nvPr/>
        </p:nvSpPr>
        <p:spPr bwMode="auto">
          <a:xfrm>
            <a:off x="4479925" y="4662488"/>
            <a:ext cx="173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58-23-D7-FA-20-B0</a:t>
            </a:r>
          </a:p>
        </p:txBody>
      </p:sp>
      <p:sp>
        <p:nvSpPr>
          <p:cNvPr id="30736" name="Line 28">
            <a:extLst>
              <a:ext uri="{FF2B5EF4-FFF2-40B4-BE49-F238E27FC236}">
                <a16:creationId xmlns:a16="http://schemas.microsoft.com/office/drawing/2014/main" id="{D1B1C82B-7C7F-4C38-AC56-7060D896C1A5}"/>
              </a:ext>
            </a:extLst>
          </p:cNvPr>
          <p:cNvSpPr>
            <a:spLocks noChangeShapeType="1"/>
          </p:cNvSpPr>
          <p:nvPr/>
        </p:nvSpPr>
        <p:spPr bwMode="auto">
          <a:xfrm flipH="1">
            <a:off x="3375025" y="566737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7" name="Text Box 29">
            <a:extLst>
              <a:ext uri="{FF2B5EF4-FFF2-40B4-BE49-F238E27FC236}">
                <a16:creationId xmlns:a16="http://schemas.microsoft.com/office/drawing/2014/main" id="{2C4002CF-05F7-48FC-8075-CDC2F26937FB}"/>
              </a:ext>
            </a:extLst>
          </p:cNvPr>
          <p:cNvSpPr txBox="1">
            <a:spLocks noChangeArrowheads="1"/>
          </p:cNvSpPr>
          <p:nvPr/>
        </p:nvSpPr>
        <p:spPr bwMode="auto">
          <a:xfrm>
            <a:off x="3797300" y="5551488"/>
            <a:ext cx="174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0C-C4-11-6F-E3-98</a:t>
            </a:r>
          </a:p>
        </p:txBody>
      </p:sp>
      <p:sp>
        <p:nvSpPr>
          <p:cNvPr id="30738" name="Line 30">
            <a:extLst>
              <a:ext uri="{FF2B5EF4-FFF2-40B4-BE49-F238E27FC236}">
                <a16:creationId xmlns:a16="http://schemas.microsoft.com/office/drawing/2014/main" id="{AADC04EA-05BE-4F04-A25D-53548361BA1C}"/>
              </a:ext>
            </a:extLst>
          </p:cNvPr>
          <p:cNvSpPr>
            <a:spLocks noChangeShapeType="1"/>
          </p:cNvSpPr>
          <p:nvPr/>
        </p:nvSpPr>
        <p:spPr bwMode="auto">
          <a:xfrm flipV="1">
            <a:off x="1236663" y="4095750"/>
            <a:ext cx="0" cy="373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9" name="Text Box 31">
            <a:extLst>
              <a:ext uri="{FF2B5EF4-FFF2-40B4-BE49-F238E27FC236}">
                <a16:creationId xmlns:a16="http://schemas.microsoft.com/office/drawing/2014/main" id="{444664F1-ECFB-4CCB-AA5D-4F40F8AF0222}"/>
              </a:ext>
            </a:extLst>
          </p:cNvPr>
          <p:cNvSpPr txBox="1">
            <a:spLocks noChangeArrowheads="1"/>
          </p:cNvSpPr>
          <p:nvPr/>
        </p:nvSpPr>
        <p:spPr bwMode="auto">
          <a:xfrm>
            <a:off x="319088" y="4470400"/>
            <a:ext cx="168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71-65-F7-2B-08-53</a:t>
            </a:r>
          </a:p>
        </p:txBody>
      </p:sp>
      <p:sp>
        <p:nvSpPr>
          <p:cNvPr id="30740" name="Text Box 32">
            <a:extLst>
              <a:ext uri="{FF2B5EF4-FFF2-40B4-BE49-F238E27FC236}">
                <a16:creationId xmlns:a16="http://schemas.microsoft.com/office/drawing/2014/main" id="{8AE8F49E-E871-4C28-96FD-FF42ADA9AF77}"/>
              </a:ext>
            </a:extLst>
          </p:cNvPr>
          <p:cNvSpPr txBox="1">
            <a:spLocks noChangeArrowheads="1"/>
          </p:cNvSpPr>
          <p:nvPr/>
        </p:nvSpPr>
        <p:spPr bwMode="auto">
          <a:xfrm>
            <a:off x="2636838" y="3621088"/>
            <a:ext cx="1085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dirty="0">
                <a:latin typeface="Arial" panose="020B0604020202020204" pitchFamily="34" charset="0"/>
              </a:rPr>
              <a:t>   LAN</a:t>
            </a:r>
          </a:p>
          <a:p>
            <a:pPr>
              <a:lnSpc>
                <a:spcPct val="100000"/>
              </a:lnSpc>
              <a:spcBef>
                <a:spcPct val="0"/>
              </a:spcBef>
              <a:buClrTx/>
              <a:buSzTx/>
              <a:buFontTx/>
              <a:buNone/>
            </a:pPr>
            <a:r>
              <a:rPr lang="en-US" altLang="en-US" sz="1800" i="0" dirty="0">
                <a:latin typeface="Arial" panose="020B0604020202020204" pitchFamily="34" charset="0"/>
              </a:rPr>
              <a:t>(wired or</a:t>
            </a:r>
          </a:p>
          <a:p>
            <a:pPr>
              <a:lnSpc>
                <a:spcPct val="100000"/>
              </a:lnSpc>
              <a:spcBef>
                <a:spcPct val="0"/>
              </a:spcBef>
              <a:buClrTx/>
              <a:buSzTx/>
              <a:buFontTx/>
              <a:buNone/>
            </a:pPr>
            <a:r>
              <a:rPr lang="en-US" altLang="en-US" sz="1800" i="0" dirty="0">
                <a:latin typeface="Arial" panose="020B0604020202020204" pitchFamily="34" charset="0"/>
              </a:rPr>
              <a:t>wireless)</a:t>
            </a:r>
          </a:p>
        </p:txBody>
      </p:sp>
      <p:sp>
        <p:nvSpPr>
          <p:cNvPr id="526373" name="Rectangle 37">
            <a:extLst>
              <a:ext uri="{FF2B5EF4-FFF2-40B4-BE49-F238E27FC236}">
                <a16:creationId xmlns:a16="http://schemas.microsoft.com/office/drawing/2014/main" id="{73C025CE-CB87-4C19-BF96-E009ABF0E00C}"/>
              </a:ext>
            </a:extLst>
          </p:cNvPr>
          <p:cNvSpPr>
            <a:spLocks noChangeArrowheads="1"/>
          </p:cNvSpPr>
          <p:nvPr/>
        </p:nvSpPr>
        <p:spPr bwMode="auto">
          <a:xfrm>
            <a:off x="6727825" y="3941763"/>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0742" name="Group 51">
            <a:extLst>
              <a:ext uri="{FF2B5EF4-FFF2-40B4-BE49-F238E27FC236}">
                <a16:creationId xmlns:a16="http://schemas.microsoft.com/office/drawing/2014/main" id="{23BF078C-7925-4349-AB1A-F72BF3DCF50A}"/>
              </a:ext>
            </a:extLst>
          </p:cNvPr>
          <p:cNvGrpSpPr>
            <a:grpSpLocks/>
          </p:cNvGrpSpPr>
          <p:nvPr/>
        </p:nvGrpSpPr>
        <p:grpSpPr bwMode="auto">
          <a:xfrm>
            <a:off x="423863" y="3562350"/>
            <a:ext cx="922337" cy="658813"/>
            <a:chOff x="267" y="2244"/>
            <a:chExt cx="581" cy="415"/>
          </a:xfrm>
        </p:grpSpPr>
        <p:sp>
          <p:nvSpPr>
            <p:cNvPr id="526372" name="Rectangle 36">
              <a:extLst>
                <a:ext uri="{FF2B5EF4-FFF2-40B4-BE49-F238E27FC236}">
                  <a16:creationId xmlns:a16="http://schemas.microsoft.com/office/drawing/2014/main" id="{A8931AE9-4464-4BA0-9A4F-C33B3B006588}"/>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0760" name="Group 38">
              <a:extLst>
                <a:ext uri="{FF2B5EF4-FFF2-40B4-BE49-F238E27FC236}">
                  <a16:creationId xmlns:a16="http://schemas.microsoft.com/office/drawing/2014/main" id="{6594AA8B-99F3-4CDE-8F26-89DBFAE7A58D}"/>
                </a:ext>
              </a:extLst>
            </p:cNvPr>
            <p:cNvGrpSpPr>
              <a:grpSpLocks/>
            </p:cNvGrpSpPr>
            <p:nvPr/>
          </p:nvGrpSpPr>
          <p:grpSpPr bwMode="auto">
            <a:xfrm>
              <a:off x="267" y="2244"/>
              <a:ext cx="512" cy="415"/>
              <a:chOff x="-44" y="1473"/>
              <a:chExt cx="981" cy="1105"/>
            </a:xfrm>
          </p:grpSpPr>
          <p:pic>
            <p:nvPicPr>
              <p:cNvPr id="30761" name="Picture 39" descr="desktop_computer_stylized_medium">
                <a:extLst>
                  <a:ext uri="{FF2B5EF4-FFF2-40B4-BE49-F238E27FC236}">
                    <a16:creationId xmlns:a16="http://schemas.microsoft.com/office/drawing/2014/main" id="{68287694-6F01-491A-9D79-E027FE44C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2" name="Freeform 40">
                <a:extLst>
                  <a:ext uri="{FF2B5EF4-FFF2-40B4-BE49-F238E27FC236}">
                    <a16:creationId xmlns:a16="http://schemas.microsoft.com/office/drawing/2014/main" id="{47B0FFB6-7C4B-4025-A568-FEB5335D6C7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30743" name="Group 50">
            <a:extLst>
              <a:ext uri="{FF2B5EF4-FFF2-40B4-BE49-F238E27FC236}">
                <a16:creationId xmlns:a16="http://schemas.microsoft.com/office/drawing/2014/main" id="{B9F4C9C2-05FA-4E8B-8391-D35B2E417F98}"/>
              </a:ext>
            </a:extLst>
          </p:cNvPr>
          <p:cNvGrpSpPr>
            <a:grpSpLocks/>
          </p:cNvGrpSpPr>
          <p:nvPr/>
        </p:nvGrpSpPr>
        <p:grpSpPr bwMode="auto">
          <a:xfrm>
            <a:off x="2744788" y="5559425"/>
            <a:ext cx="812800" cy="833438"/>
            <a:chOff x="1729" y="3502"/>
            <a:chExt cx="512" cy="525"/>
          </a:xfrm>
        </p:grpSpPr>
        <p:sp>
          <p:nvSpPr>
            <p:cNvPr id="526370" name="Rectangle 34">
              <a:extLst>
                <a:ext uri="{FF2B5EF4-FFF2-40B4-BE49-F238E27FC236}">
                  <a16:creationId xmlns:a16="http://schemas.microsoft.com/office/drawing/2014/main" id="{6885D21F-4D00-4430-86BC-425DD6F20E7F}"/>
                </a:ext>
              </a:extLst>
            </p:cNvPr>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0756" name="Group 41">
              <a:extLst>
                <a:ext uri="{FF2B5EF4-FFF2-40B4-BE49-F238E27FC236}">
                  <a16:creationId xmlns:a16="http://schemas.microsoft.com/office/drawing/2014/main" id="{737AEED7-16C7-494C-9637-F3C81EF59B4F}"/>
                </a:ext>
              </a:extLst>
            </p:cNvPr>
            <p:cNvGrpSpPr>
              <a:grpSpLocks/>
            </p:cNvGrpSpPr>
            <p:nvPr/>
          </p:nvGrpSpPr>
          <p:grpSpPr bwMode="auto">
            <a:xfrm>
              <a:off x="1729" y="3612"/>
              <a:ext cx="512" cy="415"/>
              <a:chOff x="-44" y="1473"/>
              <a:chExt cx="981" cy="1105"/>
            </a:xfrm>
          </p:grpSpPr>
          <p:pic>
            <p:nvPicPr>
              <p:cNvPr id="30757" name="Picture 42" descr="desktop_computer_stylized_medium">
                <a:extLst>
                  <a:ext uri="{FF2B5EF4-FFF2-40B4-BE49-F238E27FC236}">
                    <a16:creationId xmlns:a16="http://schemas.microsoft.com/office/drawing/2014/main" id="{59149F7F-497A-4BC5-B33F-2C89DC4B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8" name="Freeform 43">
                <a:extLst>
                  <a:ext uri="{FF2B5EF4-FFF2-40B4-BE49-F238E27FC236}">
                    <a16:creationId xmlns:a16="http://schemas.microsoft.com/office/drawing/2014/main" id="{2042DF14-3AA9-4600-BFBF-87433C322C0F}"/>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30744" name="Group 52">
            <a:extLst>
              <a:ext uri="{FF2B5EF4-FFF2-40B4-BE49-F238E27FC236}">
                <a16:creationId xmlns:a16="http://schemas.microsoft.com/office/drawing/2014/main" id="{F6D8AAF1-91BC-483B-B4D5-D43CC1C36E55}"/>
              </a:ext>
            </a:extLst>
          </p:cNvPr>
          <p:cNvGrpSpPr>
            <a:grpSpLocks/>
          </p:cNvGrpSpPr>
          <p:nvPr/>
        </p:nvGrpSpPr>
        <p:grpSpPr bwMode="auto">
          <a:xfrm>
            <a:off x="2770188" y="2025650"/>
            <a:ext cx="812800" cy="776288"/>
            <a:chOff x="1745" y="1276"/>
            <a:chExt cx="512" cy="489"/>
          </a:xfrm>
        </p:grpSpPr>
        <p:sp>
          <p:nvSpPr>
            <p:cNvPr id="526350" name="Rectangle 14">
              <a:extLst>
                <a:ext uri="{FF2B5EF4-FFF2-40B4-BE49-F238E27FC236}">
                  <a16:creationId xmlns:a16="http://schemas.microsoft.com/office/drawing/2014/main" id="{FBF5322F-247A-416E-8CEB-651BD35FE6D3}"/>
                </a:ext>
              </a:extLst>
            </p:cNvPr>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0752" name="Group 44">
              <a:extLst>
                <a:ext uri="{FF2B5EF4-FFF2-40B4-BE49-F238E27FC236}">
                  <a16:creationId xmlns:a16="http://schemas.microsoft.com/office/drawing/2014/main" id="{E514DBB4-4DD3-4830-ACD1-343CAF324E5F}"/>
                </a:ext>
              </a:extLst>
            </p:cNvPr>
            <p:cNvGrpSpPr>
              <a:grpSpLocks/>
            </p:cNvGrpSpPr>
            <p:nvPr/>
          </p:nvGrpSpPr>
          <p:grpSpPr bwMode="auto">
            <a:xfrm>
              <a:off x="1745" y="1276"/>
              <a:ext cx="512" cy="415"/>
              <a:chOff x="-44" y="1473"/>
              <a:chExt cx="981" cy="1105"/>
            </a:xfrm>
          </p:grpSpPr>
          <p:pic>
            <p:nvPicPr>
              <p:cNvPr id="30753" name="Picture 45" descr="desktop_computer_stylized_medium">
                <a:extLst>
                  <a:ext uri="{FF2B5EF4-FFF2-40B4-BE49-F238E27FC236}">
                    <a16:creationId xmlns:a16="http://schemas.microsoft.com/office/drawing/2014/main" id="{74FEE50C-2DAB-4D10-A277-9D97500A2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4" name="Freeform 46">
                <a:extLst>
                  <a:ext uri="{FF2B5EF4-FFF2-40B4-BE49-F238E27FC236}">
                    <a16:creationId xmlns:a16="http://schemas.microsoft.com/office/drawing/2014/main" id="{13770C6A-9B04-45EF-9E5A-9052B68E513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30745" name="Group 53">
            <a:extLst>
              <a:ext uri="{FF2B5EF4-FFF2-40B4-BE49-F238E27FC236}">
                <a16:creationId xmlns:a16="http://schemas.microsoft.com/office/drawing/2014/main" id="{80BBB27C-0A86-417E-A738-B823B9E5BEEC}"/>
              </a:ext>
            </a:extLst>
          </p:cNvPr>
          <p:cNvGrpSpPr>
            <a:grpSpLocks/>
          </p:cNvGrpSpPr>
          <p:nvPr/>
        </p:nvGrpSpPr>
        <p:grpSpPr bwMode="auto">
          <a:xfrm>
            <a:off x="4868863" y="3836988"/>
            <a:ext cx="812800" cy="658812"/>
            <a:chOff x="3067" y="2417"/>
            <a:chExt cx="512" cy="415"/>
          </a:xfrm>
        </p:grpSpPr>
        <p:sp>
          <p:nvSpPr>
            <p:cNvPr id="526371" name="Rectangle 35">
              <a:extLst>
                <a:ext uri="{FF2B5EF4-FFF2-40B4-BE49-F238E27FC236}">
                  <a16:creationId xmlns:a16="http://schemas.microsoft.com/office/drawing/2014/main" id="{87BDC6B9-BA76-41F7-A5CE-A8CC6412088F}"/>
                </a:ext>
              </a:extLst>
            </p:cNvPr>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0748" name="Group 47">
              <a:extLst>
                <a:ext uri="{FF2B5EF4-FFF2-40B4-BE49-F238E27FC236}">
                  <a16:creationId xmlns:a16="http://schemas.microsoft.com/office/drawing/2014/main" id="{B3CD2AD1-EEDD-4DBB-9ABA-25C9A3662EA6}"/>
                </a:ext>
              </a:extLst>
            </p:cNvPr>
            <p:cNvGrpSpPr>
              <a:grpSpLocks/>
            </p:cNvGrpSpPr>
            <p:nvPr/>
          </p:nvGrpSpPr>
          <p:grpSpPr bwMode="auto">
            <a:xfrm>
              <a:off x="3067" y="2417"/>
              <a:ext cx="512" cy="415"/>
              <a:chOff x="-44" y="1473"/>
              <a:chExt cx="981" cy="1105"/>
            </a:xfrm>
          </p:grpSpPr>
          <p:pic>
            <p:nvPicPr>
              <p:cNvPr id="30749" name="Picture 48" descr="desktop_computer_stylized_medium">
                <a:extLst>
                  <a:ext uri="{FF2B5EF4-FFF2-40B4-BE49-F238E27FC236}">
                    <a16:creationId xmlns:a16="http://schemas.microsoft.com/office/drawing/2014/main" id="{F669754C-3426-48E4-A154-A4D2D8268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0" name="Freeform 49">
                <a:extLst>
                  <a:ext uri="{FF2B5EF4-FFF2-40B4-BE49-F238E27FC236}">
                    <a16:creationId xmlns:a16="http://schemas.microsoft.com/office/drawing/2014/main" id="{EB7C5924-FAEC-459F-AE5E-7A99DB84D64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28F2-8EC3-CE17-2E2A-1FCC840E73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5B2B5B-E838-3D18-0B02-CEF1F9C235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16922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6406-7F16-4A0F-816A-DDEABA4AABCF}"/>
              </a:ext>
            </a:extLst>
          </p:cNvPr>
          <p:cNvSpPr>
            <a:spLocks noGrp="1"/>
          </p:cNvSpPr>
          <p:nvPr>
            <p:ph type="title"/>
          </p:nvPr>
        </p:nvSpPr>
        <p:spPr/>
        <p:txBody>
          <a:bodyPr/>
          <a:lstStyle/>
          <a:p>
            <a:r>
              <a:rPr lang="en-GB" dirty="0"/>
              <a:t>IEEE 802.1Q Frame</a:t>
            </a:r>
          </a:p>
        </p:txBody>
      </p:sp>
      <p:sp>
        <p:nvSpPr>
          <p:cNvPr id="3" name="Content Placeholder 2">
            <a:extLst>
              <a:ext uri="{FF2B5EF4-FFF2-40B4-BE49-F238E27FC236}">
                <a16:creationId xmlns:a16="http://schemas.microsoft.com/office/drawing/2014/main" id="{4EE5DA3D-4473-4E31-9B60-76883755ED2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FAE3EED-7923-46D6-AD32-17B95BE18CF3}"/>
              </a:ext>
            </a:extLst>
          </p:cNvPr>
          <p:cNvPicPr>
            <a:picLocks noChangeAspect="1"/>
          </p:cNvPicPr>
          <p:nvPr/>
        </p:nvPicPr>
        <p:blipFill>
          <a:blip r:embed="rId2"/>
          <a:stretch>
            <a:fillRect/>
          </a:stretch>
        </p:blipFill>
        <p:spPr>
          <a:xfrm>
            <a:off x="457200" y="1585452"/>
            <a:ext cx="7846605" cy="4257675"/>
          </a:xfrm>
          <a:prstGeom prst="rect">
            <a:avLst/>
          </a:prstGeom>
        </p:spPr>
      </p:pic>
    </p:spTree>
    <p:extLst>
      <p:ext uri="{BB962C8B-B14F-4D97-AF65-F5344CB8AC3E}">
        <p14:creationId xmlns:p14="http://schemas.microsoft.com/office/powerpoint/2010/main" val="387971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7BBA-CB67-93E2-839F-8149E280C247}"/>
              </a:ext>
            </a:extLst>
          </p:cNvPr>
          <p:cNvSpPr>
            <a:spLocks noGrp="1"/>
          </p:cNvSpPr>
          <p:nvPr>
            <p:ph type="title"/>
          </p:nvPr>
        </p:nvSpPr>
        <p:spPr/>
        <p:txBody>
          <a:bodyPr/>
          <a:lstStyle/>
          <a:p>
            <a:endParaRPr lang="en-US"/>
          </a:p>
        </p:txBody>
      </p:sp>
      <p:pic>
        <p:nvPicPr>
          <p:cNvPr id="10" name="Content Placeholder 9" descr="A picture containing text, screenshot&#10;&#10;Description automatically generated">
            <a:extLst>
              <a:ext uri="{FF2B5EF4-FFF2-40B4-BE49-F238E27FC236}">
                <a16:creationId xmlns:a16="http://schemas.microsoft.com/office/drawing/2014/main" id="{6DFBD0FF-D17F-C7D8-0C7B-457A04D97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81000"/>
            <a:ext cx="8229600" cy="2755446"/>
          </a:xfrm>
        </p:spPr>
      </p:pic>
      <p:pic>
        <p:nvPicPr>
          <p:cNvPr id="12" name="Picture 11" descr="A picture containing text, gambling house, room&#10;&#10;Description automatically generated">
            <a:extLst>
              <a:ext uri="{FF2B5EF4-FFF2-40B4-BE49-F238E27FC236}">
                <a16:creationId xmlns:a16="http://schemas.microsoft.com/office/drawing/2014/main" id="{273AF0D1-B443-42EB-0E6A-BDBA0380F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649787"/>
            <a:ext cx="8534400" cy="1933575"/>
          </a:xfrm>
          <a:prstGeom prst="rect">
            <a:avLst/>
          </a:prstGeom>
        </p:spPr>
      </p:pic>
    </p:spTree>
    <p:extLst>
      <p:ext uri="{BB962C8B-B14F-4D97-AF65-F5344CB8AC3E}">
        <p14:creationId xmlns:p14="http://schemas.microsoft.com/office/powerpoint/2010/main" val="134269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3">
            <a:extLst>
              <a:ext uri="{FF2B5EF4-FFF2-40B4-BE49-F238E27FC236}">
                <a16:creationId xmlns:a16="http://schemas.microsoft.com/office/drawing/2014/main" id="{56C81E61-CA8C-4211-BFA5-0FC9717AAA8F}"/>
              </a:ext>
            </a:extLst>
          </p:cNvPr>
          <p:cNvSpPr>
            <a:spLocks noGrp="1" noChangeArrowheads="1"/>
          </p:cNvSpPr>
          <p:nvPr>
            <p:ph idx="1"/>
          </p:nvPr>
        </p:nvSpPr>
        <p:spPr/>
        <p:txBody>
          <a:bodyPr>
            <a:normAutofit/>
          </a:bodyPr>
          <a:lstStyle/>
          <a:p>
            <a:pPr>
              <a:buFont typeface="Wingdings" charset="0"/>
              <a:buChar char="v"/>
              <a:defRPr/>
            </a:pPr>
            <a:r>
              <a:rPr lang="en-US">
                <a:ea typeface="ＭＳ Ｐゴシック" charset="0"/>
                <a:cs typeface="+mn-cs"/>
              </a:rPr>
              <a:t>MAC address allocation administered by IEEE</a:t>
            </a:r>
          </a:p>
          <a:p>
            <a:pPr>
              <a:buFont typeface="Wingdings" charset="0"/>
              <a:buChar char="v"/>
              <a:defRPr/>
            </a:pPr>
            <a:r>
              <a:rPr lang="en-US">
                <a:ea typeface="ＭＳ Ｐゴシック" charset="0"/>
                <a:cs typeface="+mn-cs"/>
              </a:rPr>
              <a:t>manufacturer buys portion of MAC address space (to assure uniqueness)</a:t>
            </a:r>
          </a:p>
          <a:p>
            <a:pPr>
              <a:buFont typeface="Wingdings" charset="0"/>
              <a:buChar char="v"/>
              <a:defRPr/>
            </a:pPr>
            <a:r>
              <a:rPr lang="en-US">
                <a:ea typeface="ＭＳ Ｐゴシック" charset="0"/>
                <a:cs typeface="+mn-cs"/>
              </a:rPr>
              <a:t>analogy:</a:t>
            </a:r>
          </a:p>
          <a:p>
            <a:pPr lvl="1">
              <a:buFont typeface="Wingdings" charset="0"/>
              <a:buChar char="§"/>
              <a:defRPr/>
            </a:pPr>
            <a:r>
              <a:rPr lang="en-US">
                <a:ea typeface="ＭＳ Ｐゴシック" charset="0"/>
              </a:rPr>
              <a:t>MAC address: like Social Security Number</a:t>
            </a:r>
          </a:p>
          <a:p>
            <a:pPr lvl="1">
              <a:buFont typeface="Wingdings" charset="0"/>
              <a:buChar char="§"/>
              <a:defRPr/>
            </a:pPr>
            <a:r>
              <a:rPr lang="en-US">
                <a:ea typeface="ＭＳ Ｐゴシック" charset="0"/>
              </a:rPr>
              <a:t>IP address: like postal address</a:t>
            </a:r>
          </a:p>
          <a:p>
            <a:pPr>
              <a:buFont typeface="Wingdings" charset="0"/>
              <a:buChar char="v"/>
              <a:defRPr/>
            </a:pPr>
            <a:r>
              <a:rPr lang="en-US">
                <a:ea typeface="ＭＳ Ｐゴシック" charset="0"/>
                <a:cs typeface="+mn-cs"/>
              </a:rPr>
              <a:t> MAC flat address  </a:t>
            </a:r>
            <a:r>
              <a:rPr lang="en-US">
                <a:latin typeface="MS Mincho" charset="0"/>
                <a:ea typeface="MS Mincho" charset="0"/>
                <a:cs typeface="MS Mincho" charset="0"/>
              </a:rPr>
              <a:t>➜</a:t>
            </a:r>
            <a:r>
              <a:rPr lang="en-US">
                <a:ea typeface="ＭＳ Ｐゴシック" charset="0"/>
                <a:cs typeface="+mn-cs"/>
              </a:rPr>
              <a:t> portability </a:t>
            </a:r>
          </a:p>
          <a:p>
            <a:pPr lvl="1">
              <a:buFont typeface="Wingdings" charset="0"/>
              <a:buChar char="§"/>
              <a:defRPr/>
            </a:pPr>
            <a:r>
              <a:rPr lang="en-US">
                <a:ea typeface="ＭＳ Ｐゴシック" charset="0"/>
              </a:rPr>
              <a:t>can move LAN card from one LAN to another</a:t>
            </a:r>
          </a:p>
          <a:p>
            <a:pPr>
              <a:buFont typeface="Wingdings" charset="0"/>
              <a:buChar char="v"/>
              <a:defRPr/>
            </a:pPr>
            <a:r>
              <a:rPr lang="en-US">
                <a:ea typeface="ＭＳ Ｐゴシック" charset="0"/>
                <a:cs typeface="+mn-cs"/>
              </a:rPr>
              <a:t>IP hierarchical address </a:t>
            </a:r>
            <a:r>
              <a:rPr lang="en-US" i="1">
                <a:ea typeface="ＭＳ Ｐゴシック" charset="0"/>
                <a:cs typeface="+mn-cs"/>
              </a:rPr>
              <a:t>not</a:t>
            </a:r>
            <a:r>
              <a:rPr lang="en-US">
                <a:ea typeface="ＭＳ Ｐゴシック" charset="0"/>
                <a:cs typeface="+mn-cs"/>
              </a:rPr>
              <a:t> portable</a:t>
            </a:r>
          </a:p>
          <a:p>
            <a:pPr lvl="1">
              <a:buFont typeface="Wingdings" charset="0"/>
              <a:buChar char="§"/>
              <a:defRPr/>
            </a:pPr>
            <a:r>
              <a:rPr lang="en-US">
                <a:ea typeface="ＭＳ Ｐゴシック" charset="0"/>
              </a:rPr>
              <a:t> address depends on IP subnet to which node is attached</a:t>
            </a:r>
          </a:p>
          <a:p>
            <a:pPr>
              <a:buFont typeface="Wingdings" charset="0"/>
              <a:buChar char="v"/>
              <a:defRPr/>
            </a:pPr>
            <a:endParaRPr lang="en-US" sz="3200">
              <a:ea typeface="ＭＳ Ｐゴシック" charset="0"/>
              <a:cs typeface="+mn-cs"/>
            </a:endParaRPr>
          </a:p>
        </p:txBody>
      </p:sp>
      <p:sp>
        <p:nvSpPr>
          <p:cNvPr id="41989" name="Rectangle 2">
            <a:extLst>
              <a:ext uri="{FF2B5EF4-FFF2-40B4-BE49-F238E27FC236}">
                <a16:creationId xmlns:a16="http://schemas.microsoft.com/office/drawing/2014/main" id="{7E7EA8BA-581F-4E5A-B478-BF806A6E81CA}"/>
              </a:ext>
            </a:extLst>
          </p:cNvPr>
          <p:cNvSpPr>
            <a:spLocks noGrp="1" noChangeArrowheads="1"/>
          </p:cNvSpPr>
          <p:nvPr>
            <p:ph type="title" idx="4294967295"/>
          </p:nvPr>
        </p:nvSpPr>
        <p:spPr>
          <a:xfrm>
            <a:off x="0" y="274638"/>
            <a:ext cx="8229600" cy="1143000"/>
          </a:xfrm>
        </p:spPr>
        <p:txBody>
          <a:bodyPr/>
          <a:lstStyle/>
          <a:p>
            <a:pPr>
              <a:defRPr/>
            </a:pPr>
            <a:r>
              <a:rPr lang="en-US" dirty="0">
                <a:ea typeface="ＭＳ Ｐゴシック" charset="0"/>
                <a:cs typeface="+mj-cs"/>
              </a:rPr>
              <a:t>LAN addresses (more)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Rectangle 4">
            <a:extLst>
              <a:ext uri="{FF2B5EF4-FFF2-40B4-BE49-F238E27FC236}">
                <a16:creationId xmlns:a16="http://schemas.microsoft.com/office/drawing/2014/main" id="{F95B2279-6442-47EC-B60A-3ABFD5A35D92}"/>
              </a:ext>
            </a:extLst>
          </p:cNvPr>
          <p:cNvSpPr>
            <a:spLocks noGrp="1" noChangeArrowheads="1"/>
          </p:cNvSpPr>
          <p:nvPr>
            <p:ph idx="1"/>
          </p:nvPr>
        </p:nvSpPr>
        <p:spPr>
          <a:xfrm>
            <a:off x="304800" y="1387475"/>
            <a:ext cx="8229600" cy="4632325"/>
          </a:xfrm>
        </p:spPr>
        <p:txBody>
          <a:bodyPr>
            <a:normAutofit/>
          </a:bodyPr>
          <a:lstStyle/>
          <a:p>
            <a:pPr marL="0" indent="0">
              <a:buFont typeface="Wingdings" charset="0"/>
              <a:buNone/>
              <a:defRPr/>
            </a:pPr>
            <a:r>
              <a:rPr lang="en-US" sz="2400" i="1" dirty="0">
                <a:solidFill>
                  <a:srgbClr val="CC0000"/>
                </a:solidFill>
                <a:ea typeface="ＭＳ Ｐゴシック" charset="0"/>
                <a:cs typeface="+mn-cs"/>
              </a:rPr>
              <a:t>ARP table: </a:t>
            </a:r>
            <a:r>
              <a:rPr lang="en-US" sz="2400" dirty="0">
                <a:ea typeface="ＭＳ Ｐゴシック" charset="0"/>
                <a:cs typeface="+mn-cs"/>
              </a:rPr>
              <a:t>each IP node (host, router) on LAN has table</a:t>
            </a:r>
          </a:p>
          <a:p>
            <a:pPr lvl="1">
              <a:buFont typeface="Wingdings" charset="0"/>
              <a:buChar char="§"/>
              <a:defRPr/>
            </a:pPr>
            <a:r>
              <a:rPr lang="en-US" dirty="0">
                <a:ea typeface="ＭＳ Ｐゴシック" charset="0"/>
              </a:rPr>
              <a:t>IP/MAC address mappings for some LAN nodes:</a:t>
            </a:r>
          </a:p>
          <a:p>
            <a:pPr>
              <a:buFont typeface="Wingdings" charset="0"/>
              <a:buNone/>
              <a:defRPr/>
            </a:pPr>
            <a:r>
              <a:rPr lang="en-US" sz="1800" dirty="0">
                <a:ea typeface="ＭＳ Ｐゴシック" charset="0"/>
                <a:cs typeface="+mn-cs"/>
              </a:rPr>
              <a:t>          </a:t>
            </a:r>
            <a:r>
              <a:rPr lang="en-US" sz="1800" dirty="0">
                <a:solidFill>
                  <a:srgbClr val="CC0000"/>
                </a:solidFill>
                <a:ea typeface="ＭＳ Ｐゴシック" charset="0"/>
                <a:cs typeface="+mn-cs"/>
              </a:rPr>
              <a:t>&lt; IP address; MAC address; TTL&gt;</a:t>
            </a:r>
          </a:p>
          <a:p>
            <a:pPr lvl="1">
              <a:buFont typeface="Wingdings" charset="0"/>
              <a:buChar char="§"/>
              <a:defRPr/>
            </a:pPr>
            <a:r>
              <a:rPr lang="en-US" dirty="0">
                <a:ea typeface="ＭＳ Ｐゴシック" charset="0"/>
              </a:rPr>
              <a:t>TTL (Time To Live): time after which address mapping will be forgotten (typically 20 min)</a:t>
            </a:r>
          </a:p>
        </p:txBody>
      </p:sp>
      <p:sp>
        <p:nvSpPr>
          <p:cNvPr id="43013" name="Rectangle 3">
            <a:extLst>
              <a:ext uri="{FF2B5EF4-FFF2-40B4-BE49-F238E27FC236}">
                <a16:creationId xmlns:a16="http://schemas.microsoft.com/office/drawing/2014/main" id="{943FFC83-28D0-47E7-819A-EC8F57883C85}"/>
              </a:ext>
            </a:extLst>
          </p:cNvPr>
          <p:cNvSpPr>
            <a:spLocks noGrp="1" noChangeArrowheads="1"/>
          </p:cNvSpPr>
          <p:nvPr>
            <p:ph type="title" idx="4294967295"/>
          </p:nvPr>
        </p:nvSpPr>
        <p:spPr>
          <a:xfrm>
            <a:off x="0" y="274638"/>
            <a:ext cx="8229600" cy="1143000"/>
          </a:xfrm>
        </p:spPr>
        <p:txBody>
          <a:bodyPr/>
          <a:lstStyle/>
          <a:p>
            <a:pPr>
              <a:defRPr/>
            </a:pPr>
            <a:r>
              <a:rPr lang="en-US" sz="4000">
                <a:ea typeface="ＭＳ Ｐゴシック" charset="0"/>
                <a:cs typeface="+mj-cs"/>
              </a:rPr>
              <a:t>ARP: address resolution protocol</a:t>
            </a:r>
          </a:p>
        </p:txBody>
      </p:sp>
      <p:grpSp>
        <p:nvGrpSpPr>
          <p:cNvPr id="34823" name="Group 41">
            <a:extLst>
              <a:ext uri="{FF2B5EF4-FFF2-40B4-BE49-F238E27FC236}">
                <a16:creationId xmlns:a16="http://schemas.microsoft.com/office/drawing/2014/main" id="{3CA53FA3-5157-4358-9B4D-541DA432C9DB}"/>
              </a:ext>
            </a:extLst>
          </p:cNvPr>
          <p:cNvGrpSpPr>
            <a:grpSpLocks/>
          </p:cNvGrpSpPr>
          <p:nvPr/>
        </p:nvGrpSpPr>
        <p:grpSpPr bwMode="auto">
          <a:xfrm>
            <a:off x="4891088" y="3171288"/>
            <a:ext cx="4146550" cy="1277938"/>
            <a:chOff x="145" y="937"/>
            <a:chExt cx="2612" cy="805"/>
          </a:xfrm>
        </p:grpSpPr>
        <p:sp>
          <p:nvSpPr>
            <p:cNvPr id="34864" name="Text Box 6">
              <a:extLst>
                <a:ext uri="{FF2B5EF4-FFF2-40B4-BE49-F238E27FC236}">
                  <a16:creationId xmlns:a16="http://schemas.microsoft.com/office/drawing/2014/main" id="{360FB17C-FF0D-4098-BDAF-B1D070E3E9FF}"/>
                </a:ext>
              </a:extLst>
            </p:cNvPr>
            <p:cNvSpPr txBox="1">
              <a:spLocks noChangeArrowheads="1"/>
            </p:cNvSpPr>
            <p:nvPr/>
          </p:nvSpPr>
          <p:spPr bwMode="auto">
            <a:xfrm>
              <a:off x="232" y="947"/>
              <a:ext cx="252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400" dirty="0">
                  <a:solidFill>
                    <a:srgbClr val="CC0000"/>
                  </a:solidFill>
                  <a:latin typeface="Arial" panose="020B0604020202020204" pitchFamily="34" charset="0"/>
                </a:rPr>
                <a:t>Question:</a:t>
              </a:r>
              <a:r>
                <a:rPr lang="en-US" altLang="en-US" sz="2400" i="0" dirty="0">
                  <a:latin typeface="Arial" panose="020B0604020202020204" pitchFamily="34" charset="0"/>
                </a:rPr>
                <a:t> how to determine</a:t>
              </a:r>
            </a:p>
            <a:p>
              <a:pPr>
                <a:lnSpc>
                  <a:spcPct val="100000"/>
                </a:lnSpc>
                <a:spcBef>
                  <a:spcPct val="0"/>
                </a:spcBef>
                <a:buClrTx/>
                <a:buSzTx/>
                <a:buFontTx/>
                <a:buNone/>
              </a:pPr>
              <a:r>
                <a:rPr lang="en-US" altLang="en-US" sz="2400" i="0" dirty="0">
                  <a:latin typeface="Arial" panose="020B0604020202020204" pitchFamily="34" charset="0"/>
                </a:rPr>
                <a:t>interface’s MAC address, knowing its IP address?</a:t>
              </a:r>
            </a:p>
          </p:txBody>
        </p:sp>
        <p:sp>
          <p:nvSpPr>
            <p:cNvPr id="34865" name="Rectangle 7">
              <a:extLst>
                <a:ext uri="{FF2B5EF4-FFF2-40B4-BE49-F238E27FC236}">
                  <a16:creationId xmlns:a16="http://schemas.microsoft.com/office/drawing/2014/main" id="{669EDAF0-C928-48E2-A245-568D49D6BF8E}"/>
                </a:ext>
              </a:extLst>
            </p:cNvPr>
            <p:cNvSpPr>
              <a:spLocks noChangeArrowheads="1"/>
            </p:cNvSpPr>
            <p:nvPr/>
          </p:nvSpPr>
          <p:spPr bwMode="auto">
            <a:xfrm>
              <a:off x="145" y="937"/>
              <a:ext cx="2609" cy="80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en-US" altLang="en-US" sz="1800">
                <a:latin typeface="Comic Sans MS" panose="030F0702030302020204" pitchFamily="66" charset="0"/>
              </a:endParaRPr>
            </a:p>
          </p:txBody>
        </p:sp>
      </p:grpSp>
      <p:sp>
        <p:nvSpPr>
          <p:cNvPr id="34824" name="Freeform 10">
            <a:extLst>
              <a:ext uri="{FF2B5EF4-FFF2-40B4-BE49-F238E27FC236}">
                <a16:creationId xmlns:a16="http://schemas.microsoft.com/office/drawing/2014/main" id="{C1405108-D5B2-4299-BF7A-28646F85A7DE}"/>
              </a:ext>
            </a:extLst>
          </p:cNvPr>
          <p:cNvSpPr>
            <a:spLocks/>
          </p:cNvSpPr>
          <p:nvPr/>
        </p:nvSpPr>
        <p:spPr bwMode="auto">
          <a:xfrm>
            <a:off x="1800225" y="3944938"/>
            <a:ext cx="1393825" cy="152558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825" name="Line 18">
            <a:extLst>
              <a:ext uri="{FF2B5EF4-FFF2-40B4-BE49-F238E27FC236}">
                <a16:creationId xmlns:a16="http://schemas.microsoft.com/office/drawing/2014/main" id="{47BC24E0-A162-4D24-A703-1A26B82E46D7}"/>
              </a:ext>
            </a:extLst>
          </p:cNvPr>
          <p:cNvSpPr>
            <a:spLocks noChangeShapeType="1"/>
          </p:cNvSpPr>
          <p:nvPr/>
        </p:nvSpPr>
        <p:spPr bwMode="auto">
          <a:xfrm>
            <a:off x="1357313" y="4449763"/>
            <a:ext cx="476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6" name="Line 19">
            <a:extLst>
              <a:ext uri="{FF2B5EF4-FFF2-40B4-BE49-F238E27FC236}">
                <a16:creationId xmlns:a16="http://schemas.microsoft.com/office/drawing/2014/main" id="{5010686A-ADD5-412D-98C9-7237DE46F899}"/>
              </a:ext>
            </a:extLst>
          </p:cNvPr>
          <p:cNvSpPr>
            <a:spLocks noChangeShapeType="1"/>
          </p:cNvSpPr>
          <p:nvPr/>
        </p:nvSpPr>
        <p:spPr bwMode="auto">
          <a:xfrm>
            <a:off x="2587625" y="3606800"/>
            <a:ext cx="0" cy="488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7" name="Line 20">
            <a:extLst>
              <a:ext uri="{FF2B5EF4-FFF2-40B4-BE49-F238E27FC236}">
                <a16:creationId xmlns:a16="http://schemas.microsoft.com/office/drawing/2014/main" id="{3159FBF1-E391-40AA-977C-C5BABC388CD1}"/>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8" name="Line 21">
            <a:extLst>
              <a:ext uri="{FF2B5EF4-FFF2-40B4-BE49-F238E27FC236}">
                <a16:creationId xmlns:a16="http://schemas.microsoft.com/office/drawing/2014/main" id="{A58FA151-BBC3-4C5E-A8B3-7DBE77FEC173}"/>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9" name="Text Box 22">
            <a:extLst>
              <a:ext uri="{FF2B5EF4-FFF2-40B4-BE49-F238E27FC236}">
                <a16:creationId xmlns:a16="http://schemas.microsoft.com/office/drawing/2014/main" id="{80BF189B-52C1-41B6-9195-CC0F2377DB8D}"/>
              </a:ext>
            </a:extLst>
          </p:cNvPr>
          <p:cNvSpPr txBox="1">
            <a:spLocks noChangeArrowheads="1"/>
          </p:cNvSpPr>
          <p:nvPr/>
        </p:nvSpPr>
        <p:spPr bwMode="auto">
          <a:xfrm>
            <a:off x="2806700" y="3386138"/>
            <a:ext cx="178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1A-2F-BB-76-09-AD</a:t>
            </a:r>
          </a:p>
        </p:txBody>
      </p:sp>
      <p:sp>
        <p:nvSpPr>
          <p:cNvPr id="34830" name="Line 23">
            <a:extLst>
              <a:ext uri="{FF2B5EF4-FFF2-40B4-BE49-F238E27FC236}">
                <a16:creationId xmlns:a16="http://schemas.microsoft.com/office/drawing/2014/main" id="{3AC349A6-76D3-4FD5-931F-0F4C07029416}"/>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1" name="Line 24">
            <a:extLst>
              <a:ext uri="{FF2B5EF4-FFF2-40B4-BE49-F238E27FC236}">
                <a16:creationId xmlns:a16="http://schemas.microsoft.com/office/drawing/2014/main" id="{A4FDA21C-5297-43A4-BAC4-691FBC057703}"/>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2" name="Text Box 25">
            <a:extLst>
              <a:ext uri="{FF2B5EF4-FFF2-40B4-BE49-F238E27FC236}">
                <a16:creationId xmlns:a16="http://schemas.microsoft.com/office/drawing/2014/main" id="{229DB4D9-2CF9-473D-8C27-F81D6468864E}"/>
              </a:ext>
            </a:extLst>
          </p:cNvPr>
          <p:cNvSpPr txBox="1">
            <a:spLocks noChangeArrowheads="1"/>
          </p:cNvSpPr>
          <p:nvPr/>
        </p:nvSpPr>
        <p:spPr bwMode="auto">
          <a:xfrm>
            <a:off x="3187700" y="4953000"/>
            <a:ext cx="173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58-23-D7-FA-20-B0</a:t>
            </a:r>
          </a:p>
        </p:txBody>
      </p:sp>
      <p:sp>
        <p:nvSpPr>
          <p:cNvPr id="34833" name="Line 26">
            <a:extLst>
              <a:ext uri="{FF2B5EF4-FFF2-40B4-BE49-F238E27FC236}">
                <a16:creationId xmlns:a16="http://schemas.microsoft.com/office/drawing/2014/main" id="{D57AB01E-8BD2-47B5-AF54-2DD2C1A5C501}"/>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4" name="Text Box 27">
            <a:extLst>
              <a:ext uri="{FF2B5EF4-FFF2-40B4-BE49-F238E27FC236}">
                <a16:creationId xmlns:a16="http://schemas.microsoft.com/office/drawing/2014/main" id="{93B31BF2-8875-4B28-9C49-DC95D8F42D6A}"/>
              </a:ext>
            </a:extLst>
          </p:cNvPr>
          <p:cNvSpPr txBox="1">
            <a:spLocks noChangeArrowheads="1"/>
          </p:cNvSpPr>
          <p:nvPr/>
        </p:nvSpPr>
        <p:spPr bwMode="auto">
          <a:xfrm>
            <a:off x="2816225" y="5578475"/>
            <a:ext cx="174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0C-C4-11-6F-E3-98</a:t>
            </a:r>
          </a:p>
        </p:txBody>
      </p:sp>
      <p:sp>
        <p:nvSpPr>
          <p:cNvPr id="34835" name="Line 28">
            <a:extLst>
              <a:ext uri="{FF2B5EF4-FFF2-40B4-BE49-F238E27FC236}">
                <a16:creationId xmlns:a16="http://schemas.microsoft.com/office/drawing/2014/main" id="{BF9DF62A-467F-4D4C-AF41-12BF1B8EF582}"/>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6" name="Text Box 29">
            <a:extLst>
              <a:ext uri="{FF2B5EF4-FFF2-40B4-BE49-F238E27FC236}">
                <a16:creationId xmlns:a16="http://schemas.microsoft.com/office/drawing/2014/main" id="{CE34A9D5-12F8-429C-B9A8-BD63487444E2}"/>
              </a:ext>
            </a:extLst>
          </p:cNvPr>
          <p:cNvSpPr txBox="1">
            <a:spLocks noChangeArrowheads="1"/>
          </p:cNvSpPr>
          <p:nvPr/>
        </p:nvSpPr>
        <p:spPr bwMode="auto">
          <a:xfrm>
            <a:off x="166688" y="4811713"/>
            <a:ext cx="168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71-65-F7-2B-08-53</a:t>
            </a:r>
          </a:p>
        </p:txBody>
      </p:sp>
      <p:sp>
        <p:nvSpPr>
          <p:cNvPr id="34837" name="Text Box 30">
            <a:extLst>
              <a:ext uri="{FF2B5EF4-FFF2-40B4-BE49-F238E27FC236}">
                <a16:creationId xmlns:a16="http://schemas.microsoft.com/office/drawing/2014/main" id="{71E2EA5C-B4D7-44DF-8836-0CF878829846}"/>
              </a:ext>
            </a:extLst>
          </p:cNvPr>
          <p:cNvSpPr txBox="1">
            <a:spLocks noChangeArrowheads="1"/>
          </p:cNvSpPr>
          <p:nvPr/>
        </p:nvSpPr>
        <p:spPr bwMode="auto">
          <a:xfrm>
            <a:off x="2012950" y="4430713"/>
            <a:ext cx="81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i="0" dirty="0">
                <a:latin typeface="Arial" panose="020B0604020202020204" pitchFamily="34" charset="0"/>
              </a:rPr>
              <a:t>   LAN</a:t>
            </a:r>
          </a:p>
        </p:txBody>
      </p:sp>
      <p:sp>
        <p:nvSpPr>
          <p:cNvPr id="34838" name="Text Box 31">
            <a:extLst>
              <a:ext uri="{FF2B5EF4-FFF2-40B4-BE49-F238E27FC236}">
                <a16:creationId xmlns:a16="http://schemas.microsoft.com/office/drawing/2014/main" id="{EF6A7856-1FDB-4F2D-A6CB-6E4BEECC556C}"/>
              </a:ext>
            </a:extLst>
          </p:cNvPr>
          <p:cNvSpPr txBox="1">
            <a:spLocks noChangeArrowheads="1"/>
          </p:cNvSpPr>
          <p:nvPr/>
        </p:nvSpPr>
        <p:spPr bwMode="auto">
          <a:xfrm>
            <a:off x="363538" y="3665538"/>
            <a:ext cx="1217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137.196.7.23</a:t>
            </a:r>
          </a:p>
        </p:txBody>
      </p:sp>
      <p:sp>
        <p:nvSpPr>
          <p:cNvPr id="34839" name="Line 32">
            <a:extLst>
              <a:ext uri="{FF2B5EF4-FFF2-40B4-BE49-F238E27FC236}">
                <a16:creationId xmlns:a16="http://schemas.microsoft.com/office/drawing/2014/main" id="{7D14916B-143C-4528-916D-477D0C8C0D3C}"/>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40" name="Text Box 33">
            <a:extLst>
              <a:ext uri="{FF2B5EF4-FFF2-40B4-BE49-F238E27FC236}">
                <a16:creationId xmlns:a16="http://schemas.microsoft.com/office/drawing/2014/main" id="{8036EC53-B730-4BFB-BF64-027C71146F92}"/>
              </a:ext>
            </a:extLst>
          </p:cNvPr>
          <p:cNvSpPr txBox="1">
            <a:spLocks noChangeArrowheads="1"/>
          </p:cNvSpPr>
          <p:nvPr/>
        </p:nvSpPr>
        <p:spPr bwMode="auto">
          <a:xfrm>
            <a:off x="2944813" y="2987675"/>
            <a:ext cx="1217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137.196.7.78</a:t>
            </a:r>
          </a:p>
        </p:txBody>
      </p:sp>
      <p:sp>
        <p:nvSpPr>
          <p:cNvPr id="34841" name="Line 34">
            <a:extLst>
              <a:ext uri="{FF2B5EF4-FFF2-40B4-BE49-F238E27FC236}">
                <a16:creationId xmlns:a16="http://schemas.microsoft.com/office/drawing/2014/main" id="{EFF91C2A-96ED-4E30-8200-3F22D2870AE5}"/>
              </a:ext>
            </a:extLst>
          </p:cNvPr>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42" name="Line 35">
            <a:extLst>
              <a:ext uri="{FF2B5EF4-FFF2-40B4-BE49-F238E27FC236}">
                <a16:creationId xmlns:a16="http://schemas.microsoft.com/office/drawing/2014/main" id="{A250B4FB-9C25-4D6F-AF1F-F8528CDE2B9C}"/>
              </a:ext>
            </a:extLst>
          </p:cNvPr>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43" name="Text Box 36">
            <a:extLst>
              <a:ext uri="{FF2B5EF4-FFF2-40B4-BE49-F238E27FC236}">
                <a16:creationId xmlns:a16="http://schemas.microsoft.com/office/drawing/2014/main" id="{3B4ADD26-B8CE-4C6D-8FDC-411E252C35A6}"/>
              </a:ext>
            </a:extLst>
          </p:cNvPr>
          <p:cNvSpPr txBox="1">
            <a:spLocks noChangeArrowheads="1"/>
          </p:cNvSpPr>
          <p:nvPr/>
        </p:nvSpPr>
        <p:spPr bwMode="auto">
          <a:xfrm>
            <a:off x="3344863" y="3887788"/>
            <a:ext cx="1217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137.196.7.14</a:t>
            </a:r>
          </a:p>
        </p:txBody>
      </p:sp>
      <p:sp>
        <p:nvSpPr>
          <p:cNvPr id="34844" name="Line 38">
            <a:extLst>
              <a:ext uri="{FF2B5EF4-FFF2-40B4-BE49-F238E27FC236}">
                <a16:creationId xmlns:a16="http://schemas.microsoft.com/office/drawing/2014/main" id="{B948E3B4-3E89-43F3-BC74-AEB26E1E8460}"/>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45" name="Text Box 39">
            <a:extLst>
              <a:ext uri="{FF2B5EF4-FFF2-40B4-BE49-F238E27FC236}">
                <a16:creationId xmlns:a16="http://schemas.microsoft.com/office/drawing/2014/main" id="{0BA30625-ED90-4191-A402-FB9F4CE90D4E}"/>
              </a:ext>
            </a:extLst>
          </p:cNvPr>
          <p:cNvSpPr txBox="1">
            <a:spLocks noChangeArrowheads="1"/>
          </p:cNvSpPr>
          <p:nvPr/>
        </p:nvSpPr>
        <p:spPr bwMode="auto">
          <a:xfrm>
            <a:off x="955675" y="5848350"/>
            <a:ext cx="1217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i="0">
                <a:latin typeface="Arial" panose="020B0604020202020204" pitchFamily="34" charset="0"/>
              </a:rPr>
              <a:t>137.196.7.88</a:t>
            </a:r>
          </a:p>
        </p:txBody>
      </p:sp>
      <p:sp>
        <p:nvSpPr>
          <p:cNvPr id="399403" name="Rectangle 43">
            <a:extLst>
              <a:ext uri="{FF2B5EF4-FFF2-40B4-BE49-F238E27FC236}">
                <a16:creationId xmlns:a16="http://schemas.microsoft.com/office/drawing/2014/main" id="{2977A2DB-8237-4973-BCD2-C5EBC239FC6B}"/>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4847" name="Group 44">
            <a:extLst>
              <a:ext uri="{FF2B5EF4-FFF2-40B4-BE49-F238E27FC236}">
                <a16:creationId xmlns:a16="http://schemas.microsoft.com/office/drawing/2014/main" id="{66985E3E-4630-4F16-B6E5-C6BDD941F754}"/>
              </a:ext>
            </a:extLst>
          </p:cNvPr>
          <p:cNvGrpSpPr>
            <a:grpSpLocks/>
          </p:cNvGrpSpPr>
          <p:nvPr/>
        </p:nvGrpSpPr>
        <p:grpSpPr bwMode="auto">
          <a:xfrm>
            <a:off x="3562350" y="4357688"/>
            <a:ext cx="598488" cy="520700"/>
            <a:chOff x="-44" y="1473"/>
            <a:chExt cx="981" cy="1105"/>
          </a:xfrm>
        </p:grpSpPr>
        <p:pic>
          <p:nvPicPr>
            <p:cNvPr id="34862" name="Picture 45" descr="desktop_computer_stylized_medium">
              <a:extLst>
                <a:ext uri="{FF2B5EF4-FFF2-40B4-BE49-F238E27FC236}">
                  <a16:creationId xmlns:a16="http://schemas.microsoft.com/office/drawing/2014/main" id="{BC5E8B0B-4EB2-44E6-9B55-DAADBC0B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3" name="Freeform 46">
              <a:extLst>
                <a:ext uri="{FF2B5EF4-FFF2-40B4-BE49-F238E27FC236}">
                  <a16:creationId xmlns:a16="http://schemas.microsoft.com/office/drawing/2014/main" id="{648FA225-095D-4D73-BF67-D9A20D1832BD}"/>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848" name="Group 47">
            <a:extLst>
              <a:ext uri="{FF2B5EF4-FFF2-40B4-BE49-F238E27FC236}">
                <a16:creationId xmlns:a16="http://schemas.microsoft.com/office/drawing/2014/main" id="{301BAD4E-F1D6-4FD8-AAE9-B6B1F1620482}"/>
              </a:ext>
            </a:extLst>
          </p:cNvPr>
          <p:cNvGrpSpPr>
            <a:grpSpLocks/>
          </p:cNvGrpSpPr>
          <p:nvPr/>
        </p:nvGrpSpPr>
        <p:grpSpPr bwMode="auto">
          <a:xfrm>
            <a:off x="657225" y="4160838"/>
            <a:ext cx="709613" cy="520700"/>
            <a:chOff x="267" y="2244"/>
            <a:chExt cx="581" cy="415"/>
          </a:xfrm>
        </p:grpSpPr>
        <p:sp>
          <p:nvSpPr>
            <p:cNvPr id="399408" name="Rectangle 48">
              <a:extLst>
                <a:ext uri="{FF2B5EF4-FFF2-40B4-BE49-F238E27FC236}">
                  <a16:creationId xmlns:a16="http://schemas.microsoft.com/office/drawing/2014/main" id="{2EF8F92C-98C3-4851-B28A-D6A4BEF69AB6}"/>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4859" name="Group 49">
              <a:extLst>
                <a:ext uri="{FF2B5EF4-FFF2-40B4-BE49-F238E27FC236}">
                  <a16:creationId xmlns:a16="http://schemas.microsoft.com/office/drawing/2014/main" id="{26304FF0-D918-461C-81B3-C7E10BC32D67}"/>
                </a:ext>
              </a:extLst>
            </p:cNvPr>
            <p:cNvGrpSpPr>
              <a:grpSpLocks/>
            </p:cNvGrpSpPr>
            <p:nvPr/>
          </p:nvGrpSpPr>
          <p:grpSpPr bwMode="auto">
            <a:xfrm>
              <a:off x="267" y="2244"/>
              <a:ext cx="512" cy="415"/>
              <a:chOff x="-44" y="1473"/>
              <a:chExt cx="981" cy="1105"/>
            </a:xfrm>
          </p:grpSpPr>
          <p:pic>
            <p:nvPicPr>
              <p:cNvPr id="34860" name="Picture 50" descr="desktop_computer_stylized_medium">
                <a:extLst>
                  <a:ext uri="{FF2B5EF4-FFF2-40B4-BE49-F238E27FC236}">
                    <a16:creationId xmlns:a16="http://schemas.microsoft.com/office/drawing/2014/main" id="{9EA56C2F-A02F-4965-B511-53AB1B81F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1" name="Freeform 51">
                <a:extLst>
                  <a:ext uri="{FF2B5EF4-FFF2-40B4-BE49-F238E27FC236}">
                    <a16:creationId xmlns:a16="http://schemas.microsoft.com/office/drawing/2014/main" id="{72A86908-4CD4-4053-9269-E2C0AF8082E7}"/>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34849" name="Group 52">
            <a:extLst>
              <a:ext uri="{FF2B5EF4-FFF2-40B4-BE49-F238E27FC236}">
                <a16:creationId xmlns:a16="http://schemas.microsoft.com/office/drawing/2014/main" id="{CD897903-CC1D-47E2-AF26-DD1B580A693B}"/>
              </a:ext>
            </a:extLst>
          </p:cNvPr>
          <p:cNvGrpSpPr>
            <a:grpSpLocks/>
          </p:cNvGrpSpPr>
          <p:nvPr/>
        </p:nvGrpSpPr>
        <p:grpSpPr bwMode="auto">
          <a:xfrm>
            <a:off x="2157413" y="3048000"/>
            <a:ext cx="631825" cy="554038"/>
            <a:chOff x="1745" y="1276"/>
            <a:chExt cx="512" cy="489"/>
          </a:xfrm>
        </p:grpSpPr>
        <p:sp>
          <p:nvSpPr>
            <p:cNvPr id="399413" name="Rectangle 53">
              <a:extLst>
                <a:ext uri="{FF2B5EF4-FFF2-40B4-BE49-F238E27FC236}">
                  <a16:creationId xmlns:a16="http://schemas.microsoft.com/office/drawing/2014/main" id="{EF295E7E-40E9-4C8E-B822-EBAA5EB50268}"/>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4855" name="Group 54">
              <a:extLst>
                <a:ext uri="{FF2B5EF4-FFF2-40B4-BE49-F238E27FC236}">
                  <a16:creationId xmlns:a16="http://schemas.microsoft.com/office/drawing/2014/main" id="{685FD27B-93F2-4084-9B78-BDC2831024A3}"/>
                </a:ext>
              </a:extLst>
            </p:cNvPr>
            <p:cNvGrpSpPr>
              <a:grpSpLocks/>
            </p:cNvGrpSpPr>
            <p:nvPr/>
          </p:nvGrpSpPr>
          <p:grpSpPr bwMode="auto">
            <a:xfrm>
              <a:off x="1745" y="1276"/>
              <a:ext cx="512" cy="415"/>
              <a:chOff x="-44" y="1473"/>
              <a:chExt cx="981" cy="1105"/>
            </a:xfrm>
          </p:grpSpPr>
          <p:pic>
            <p:nvPicPr>
              <p:cNvPr id="34856" name="Picture 55" descr="desktop_computer_stylized_medium">
                <a:extLst>
                  <a:ext uri="{FF2B5EF4-FFF2-40B4-BE49-F238E27FC236}">
                    <a16:creationId xmlns:a16="http://schemas.microsoft.com/office/drawing/2014/main" id="{3E07F248-052B-408F-9653-98A39FCCE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7" name="Freeform 56">
                <a:extLst>
                  <a:ext uri="{FF2B5EF4-FFF2-40B4-BE49-F238E27FC236}">
                    <a16:creationId xmlns:a16="http://schemas.microsoft.com/office/drawing/2014/main" id="{606C8F33-2875-488D-8719-DE63D47B1F4B}"/>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399418" name="Rectangle 58">
            <a:extLst>
              <a:ext uri="{FF2B5EF4-FFF2-40B4-BE49-F238E27FC236}">
                <a16:creationId xmlns:a16="http://schemas.microsoft.com/office/drawing/2014/main" id="{BF41B2DC-5572-4BAE-9032-3261FAEB9319}"/>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a:defRPr/>
            </a:pPr>
            <a:endParaRPr lang="en-US">
              <a:ea typeface="+mn-ea"/>
            </a:endParaRPr>
          </a:p>
        </p:txBody>
      </p:sp>
      <p:grpSp>
        <p:nvGrpSpPr>
          <p:cNvPr id="34851" name="Group 59">
            <a:extLst>
              <a:ext uri="{FF2B5EF4-FFF2-40B4-BE49-F238E27FC236}">
                <a16:creationId xmlns:a16="http://schemas.microsoft.com/office/drawing/2014/main" id="{6A128722-5399-4D65-9621-165A7E72F211}"/>
              </a:ext>
            </a:extLst>
          </p:cNvPr>
          <p:cNvGrpSpPr>
            <a:grpSpLocks/>
          </p:cNvGrpSpPr>
          <p:nvPr/>
        </p:nvGrpSpPr>
        <p:grpSpPr bwMode="auto">
          <a:xfrm>
            <a:off x="2166938" y="5784850"/>
            <a:ext cx="584200" cy="469900"/>
            <a:chOff x="-44" y="1473"/>
            <a:chExt cx="981" cy="1105"/>
          </a:xfrm>
        </p:grpSpPr>
        <p:pic>
          <p:nvPicPr>
            <p:cNvPr id="34852" name="Picture 60" descr="desktop_computer_stylized_medium">
              <a:extLst>
                <a:ext uri="{FF2B5EF4-FFF2-40B4-BE49-F238E27FC236}">
                  <a16:creationId xmlns:a16="http://schemas.microsoft.com/office/drawing/2014/main" id="{60184822-B13C-4E39-AC5F-02EFD7468D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3" name="Freeform 61">
              <a:extLst>
                <a:ext uri="{FF2B5EF4-FFF2-40B4-BE49-F238E27FC236}">
                  <a16:creationId xmlns:a16="http://schemas.microsoft.com/office/drawing/2014/main" id="{43E80E5C-C82E-44EB-9137-DBCDEE1EB2D4}"/>
                </a:ext>
              </a:extLst>
            </p:cNvPr>
            <p:cNvSpPr>
              <a:spLocks/>
            </p:cNvSpPr>
            <p:nvPr/>
          </p:nvSpPr>
          <p:spPr bwMode="auto">
            <a:xfrm flipH="1">
              <a:off x="374" y="1579"/>
              <a:ext cx="477" cy="506"/>
            </a:xfrm>
            <a:custGeom>
              <a:avLst/>
              <a:gdLst>
                <a:gd name="T0" fmla="*/ 0 w 356"/>
                <a:gd name="T1" fmla="*/ 0 h 368"/>
                <a:gd name="T2" fmla="*/ 4681722 w 356"/>
                <a:gd name="T3" fmla="*/ 517912 h 368"/>
                <a:gd name="T4" fmla="*/ 5553856 w 356"/>
                <a:gd name="T5" fmla="*/ 10789738 h 368"/>
                <a:gd name="T6" fmla="*/ 1223990 w 356"/>
                <a:gd name="T7" fmla="*/ 134940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C55D1A4B-415E-49BF-A122-BF7A947C7B47}"/>
              </a:ext>
            </a:extLst>
          </p:cNvPr>
          <p:cNvSpPr>
            <a:spLocks noGrp="1" noChangeArrowheads="1"/>
          </p:cNvSpPr>
          <p:nvPr>
            <p:ph type="title"/>
          </p:nvPr>
        </p:nvSpPr>
        <p:spPr/>
        <p:txBody>
          <a:bodyPr/>
          <a:lstStyle/>
          <a:p>
            <a:pPr>
              <a:defRPr/>
            </a:pPr>
            <a:r>
              <a:rPr lang="en-US" dirty="0">
                <a:ea typeface="ＭＳ Ｐゴシック" charset="0"/>
                <a:cs typeface="+mj-cs"/>
              </a:rPr>
              <a:t>ARP protocol: same LAN</a:t>
            </a:r>
          </a:p>
        </p:txBody>
      </p:sp>
      <p:sp>
        <p:nvSpPr>
          <p:cNvPr id="36869" name="Rectangle 3">
            <a:extLst>
              <a:ext uri="{FF2B5EF4-FFF2-40B4-BE49-F238E27FC236}">
                <a16:creationId xmlns:a16="http://schemas.microsoft.com/office/drawing/2014/main" id="{9AB36FCB-6AE3-44F3-A7FB-A2CB27D45FF8}"/>
              </a:ext>
            </a:extLst>
          </p:cNvPr>
          <p:cNvSpPr>
            <a:spLocks noGrp="1" noChangeArrowheads="1"/>
          </p:cNvSpPr>
          <p:nvPr>
            <p:ph sz="half" idx="1"/>
          </p:nvPr>
        </p:nvSpPr>
        <p:spPr/>
        <p:txBody>
          <a:bodyPr>
            <a:normAutofit fontScale="92500" lnSpcReduction="10000"/>
          </a:bodyPr>
          <a:lstStyle/>
          <a:p>
            <a:r>
              <a:rPr lang="en-US" altLang="en-US" sz="2400"/>
              <a:t>A wants to send datagram to B</a:t>
            </a:r>
          </a:p>
          <a:p>
            <a:pPr lvl="1"/>
            <a:r>
              <a:rPr lang="en-US" altLang="en-US" sz="2000"/>
              <a:t>B</a:t>
            </a:r>
            <a:r>
              <a:rPr lang="ja-JP" altLang="en-US" sz="2000"/>
              <a:t>’</a:t>
            </a:r>
            <a:r>
              <a:rPr lang="en-US" altLang="ja-JP" sz="2000"/>
              <a:t>s MAC address not in A</a:t>
            </a:r>
            <a:r>
              <a:rPr lang="ja-JP" altLang="en-US" sz="2000"/>
              <a:t>’</a:t>
            </a:r>
            <a:r>
              <a:rPr lang="en-US" altLang="ja-JP" sz="2000"/>
              <a:t>s ARP table.</a:t>
            </a:r>
          </a:p>
          <a:p>
            <a:r>
              <a:rPr lang="en-US" altLang="en-US" sz="2400"/>
              <a:t>A </a:t>
            </a:r>
            <a:r>
              <a:rPr lang="en-US" altLang="en-US" sz="2400">
                <a:solidFill>
                  <a:srgbClr val="CC0000"/>
                </a:solidFill>
              </a:rPr>
              <a:t>broadcasts</a:t>
            </a:r>
            <a:r>
              <a:rPr lang="en-US" altLang="en-US" sz="2400"/>
              <a:t> ARP query packet, containing B's IP address </a:t>
            </a:r>
          </a:p>
          <a:p>
            <a:pPr lvl="1"/>
            <a:r>
              <a:rPr lang="en-US" altLang="en-US" sz="2000"/>
              <a:t>dest MAC address = FF-FF-FF-FF-FF-FF</a:t>
            </a:r>
          </a:p>
          <a:p>
            <a:pPr lvl="1"/>
            <a:r>
              <a:rPr lang="en-US" altLang="en-US" sz="2000"/>
              <a:t>all nodes on LAN receive ARP query </a:t>
            </a:r>
          </a:p>
          <a:p>
            <a:r>
              <a:rPr lang="en-US" altLang="en-US" sz="2400"/>
              <a:t>B receives ARP packet, replies to A with its (B's) MAC address</a:t>
            </a:r>
          </a:p>
          <a:p>
            <a:pPr lvl="1"/>
            <a:r>
              <a:rPr lang="en-US" altLang="en-US" sz="2000"/>
              <a:t>frame sent to A</a:t>
            </a:r>
            <a:r>
              <a:rPr lang="ja-JP" altLang="en-US" sz="2000"/>
              <a:t>’</a:t>
            </a:r>
            <a:r>
              <a:rPr lang="en-US" altLang="ja-JP" sz="2000"/>
              <a:t>s MAC address (unicast)</a:t>
            </a:r>
          </a:p>
          <a:p>
            <a:endParaRPr lang="en-US" altLang="en-US" sz="2400"/>
          </a:p>
        </p:txBody>
      </p:sp>
      <p:sp>
        <p:nvSpPr>
          <p:cNvPr id="400388" name="Rectangle 4">
            <a:extLst>
              <a:ext uri="{FF2B5EF4-FFF2-40B4-BE49-F238E27FC236}">
                <a16:creationId xmlns:a16="http://schemas.microsoft.com/office/drawing/2014/main" id="{3C85A5F2-A76B-43C6-9B3D-55293F76CB1F}"/>
              </a:ext>
            </a:extLst>
          </p:cNvPr>
          <p:cNvSpPr>
            <a:spLocks noGrp="1" noChangeArrowheads="1"/>
          </p:cNvSpPr>
          <p:nvPr>
            <p:ph sz="half" idx="2"/>
          </p:nvPr>
        </p:nvSpPr>
        <p:spPr/>
        <p:txBody>
          <a:bodyPr>
            <a:normAutofit fontScale="92500" lnSpcReduction="10000"/>
          </a:bodyPr>
          <a:lstStyle/>
          <a:p>
            <a:r>
              <a:rPr lang="en-US" altLang="en-US" sz="2400"/>
              <a:t>A caches (saves) IP-to-MAC address pair in its ARP table until information becomes old (times out)</a:t>
            </a:r>
            <a:r>
              <a:rPr lang="en-US" altLang="en-US" sz="2000"/>
              <a:t> </a:t>
            </a:r>
          </a:p>
          <a:p>
            <a:pPr lvl="1"/>
            <a:r>
              <a:rPr lang="en-US" altLang="en-US" sz="2000"/>
              <a:t>soft state: information that times out (goes away) unless refreshed</a:t>
            </a:r>
          </a:p>
          <a:p>
            <a:r>
              <a:rPr lang="en-US" altLang="en-US" sz="2400"/>
              <a:t>ARP is </a:t>
            </a:r>
            <a:r>
              <a:rPr lang="ja-JP" altLang="en-US" sz="2400"/>
              <a:t>“</a:t>
            </a:r>
            <a:r>
              <a:rPr lang="en-US" altLang="ja-JP" sz="2400"/>
              <a:t>plug-and-play</a:t>
            </a:r>
            <a:r>
              <a:rPr lang="ja-JP" altLang="en-US" sz="2400"/>
              <a:t>”</a:t>
            </a:r>
            <a:r>
              <a:rPr lang="en-US" altLang="ja-JP" sz="2400"/>
              <a:t>:</a:t>
            </a:r>
          </a:p>
          <a:p>
            <a:pPr lvl="1"/>
            <a:r>
              <a:rPr lang="en-US" altLang="en-US" sz="2000"/>
              <a:t>nodes create their ARP tables </a:t>
            </a:r>
            <a:r>
              <a:rPr lang="en-US" altLang="en-US" sz="2000" i="1"/>
              <a:t>without intervention from net administrator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5304-38E8-47E2-B3B0-E98AC6DC222B}"/>
              </a:ext>
            </a:extLst>
          </p:cNvPr>
          <p:cNvSpPr>
            <a:spLocks noGrp="1"/>
          </p:cNvSpPr>
          <p:nvPr>
            <p:ph type="title"/>
          </p:nvPr>
        </p:nvSpPr>
        <p:spPr/>
        <p:txBody>
          <a:bodyPr/>
          <a:lstStyle/>
          <a:p>
            <a:r>
              <a:rPr lang="en-GB" dirty="0"/>
              <a:t>ARP Request and Reply</a:t>
            </a:r>
          </a:p>
        </p:txBody>
      </p:sp>
      <p:sp>
        <p:nvSpPr>
          <p:cNvPr id="3" name="Content Placeholder 2">
            <a:extLst>
              <a:ext uri="{FF2B5EF4-FFF2-40B4-BE49-F238E27FC236}">
                <a16:creationId xmlns:a16="http://schemas.microsoft.com/office/drawing/2014/main" id="{7BDD73A6-F8DE-4A8D-A878-DC27E12E02F2}"/>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01A8F978-FD94-4A4F-B083-FC57D2D7BAAD}"/>
              </a:ext>
            </a:extLst>
          </p:cNvPr>
          <p:cNvSpPr>
            <a:spLocks noGrp="1"/>
          </p:cNvSpPr>
          <p:nvPr>
            <p:ph sz="half" idx="2"/>
          </p:nvPr>
        </p:nvSpPr>
        <p:spPr/>
        <p:txBody>
          <a:bodyPr/>
          <a:lstStyle/>
          <a:p>
            <a:endParaRPr lang="en-GB"/>
          </a:p>
        </p:txBody>
      </p:sp>
      <p:pic>
        <p:nvPicPr>
          <p:cNvPr id="7" name="Picture 11">
            <a:extLst>
              <a:ext uri="{FF2B5EF4-FFF2-40B4-BE49-F238E27FC236}">
                <a16:creationId xmlns:a16="http://schemas.microsoft.com/office/drawing/2014/main" id="{E853B458-A689-4F46-811C-591262ED2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95" y="1268719"/>
            <a:ext cx="6389688"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a:extLst>
              <a:ext uri="{FF2B5EF4-FFF2-40B4-BE49-F238E27FC236}">
                <a16:creationId xmlns:a16="http://schemas.microsoft.com/office/drawing/2014/main" id="{C16EA68F-D5E7-46E5-AD8A-1F36C57A2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495" y="4164319"/>
            <a:ext cx="6380163"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a:extLst>
              <a:ext uri="{FF2B5EF4-FFF2-40B4-BE49-F238E27FC236}">
                <a16:creationId xmlns:a16="http://schemas.microsoft.com/office/drawing/2014/main" id="{1667818E-04DB-459D-AF5A-A0632ABC1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45" y="2259319"/>
            <a:ext cx="56578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6">
            <a:extLst>
              <a:ext uri="{FF2B5EF4-FFF2-40B4-BE49-F238E27FC236}">
                <a16:creationId xmlns:a16="http://schemas.microsoft.com/office/drawing/2014/main" id="{83DF0AEA-DF93-4D8C-BD27-53243BB87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9095" y="5154919"/>
            <a:ext cx="5110163"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
            <a:extLst>
              <a:ext uri="{FF2B5EF4-FFF2-40B4-BE49-F238E27FC236}">
                <a16:creationId xmlns:a16="http://schemas.microsoft.com/office/drawing/2014/main" id="{E65C1E0C-0C95-4EFB-85ED-0BCA12FDEDFD}"/>
              </a:ext>
            </a:extLst>
          </p:cNvPr>
          <p:cNvSpPr>
            <a:spLocks noChangeArrowheads="1"/>
          </p:cNvSpPr>
          <p:nvPr/>
        </p:nvSpPr>
        <p:spPr bwMode="auto">
          <a:xfrm>
            <a:off x="4222033" y="3546782"/>
            <a:ext cx="64770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a:solidFill>
                  <a:srgbClr val="3366FF"/>
                </a:solidFill>
                <a:latin typeface="Times New Roman" panose="02020603050405020304" pitchFamily="18" charset="0"/>
                <a:ea typeface="新細明體" panose="02020500000000000000" pitchFamily="18" charset="-120"/>
                <a:cs typeface="Times New Roman" panose="02020603050405020304" pitchFamily="18" charset="0"/>
              </a:rPr>
              <a:t>broadcast</a:t>
            </a:r>
            <a:endParaRPr lang="zh-TW" altLang="en-US" sz="1200">
              <a:solidFill>
                <a:srgbClr val="3366FF"/>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07781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24762</TotalTime>
  <Words>2720</Words>
  <Application>Microsoft Office PowerPoint</Application>
  <PresentationFormat>On-screen Show (4:3)</PresentationFormat>
  <Paragraphs>660</Paragraphs>
  <Slides>52</Slides>
  <Notes>29</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MS Mincho</vt:lpstr>
      <vt:lpstr>MS PGothic</vt:lpstr>
      <vt:lpstr>MS PGothic</vt:lpstr>
      <vt:lpstr>新細明體</vt:lpstr>
      <vt:lpstr>Agency FB</vt:lpstr>
      <vt:lpstr>Aharoni</vt:lpstr>
      <vt:lpstr>AR JULIAN</vt:lpstr>
      <vt:lpstr>Arial</vt:lpstr>
      <vt:lpstr>Calibri</vt:lpstr>
      <vt:lpstr>Comic Sans MS</vt:lpstr>
      <vt:lpstr>Gill Sans MT</vt:lpstr>
      <vt:lpstr>Helv</vt:lpstr>
      <vt:lpstr>Times</vt:lpstr>
      <vt:lpstr>Times New Roman</vt:lpstr>
      <vt:lpstr>Wingdings</vt:lpstr>
      <vt:lpstr>ZapfDingbats</vt:lpstr>
      <vt:lpstr>Office Theme</vt:lpstr>
      <vt:lpstr>BITS Pilani</vt:lpstr>
      <vt:lpstr>PowerPoint Presentation</vt:lpstr>
      <vt:lpstr>PowerPoint Presentation</vt:lpstr>
      <vt:lpstr>MAC addresses and ARP</vt:lpstr>
      <vt:lpstr>LAN addresses and ARP</vt:lpstr>
      <vt:lpstr>LAN addresses (more)</vt:lpstr>
      <vt:lpstr>ARP: address resolution protocol</vt:lpstr>
      <vt:lpstr>ARP protocol: same LAN</vt:lpstr>
      <vt:lpstr>ARP Request and Reply</vt:lpstr>
      <vt:lpstr>PowerPoint Presentation</vt:lpstr>
      <vt:lpstr>PowerPoint Presentation</vt:lpstr>
      <vt:lpstr>PowerPoint Presentation</vt:lpstr>
      <vt:lpstr>Addressing: routing to another LAN</vt:lpstr>
      <vt:lpstr>Addressing: routing to another LAN</vt:lpstr>
      <vt:lpstr>Addressing: routing to another LAN</vt:lpstr>
      <vt:lpstr>Addressing: routing to another LAN</vt:lpstr>
      <vt:lpstr>Addressing: routing to another LAN</vt:lpstr>
      <vt:lpstr>What is Ethernet?</vt:lpstr>
      <vt:lpstr>ETHERNET</vt:lpstr>
      <vt:lpstr>IEEE Ethernet</vt:lpstr>
      <vt:lpstr>Ethernet: physical topology</vt:lpstr>
      <vt:lpstr>PowerPoint Presentation</vt:lpstr>
      <vt:lpstr>PowerPoint Presentation</vt:lpstr>
      <vt:lpstr>PowerPoint Presentation</vt:lpstr>
      <vt:lpstr>Normal Ethernet Operation</vt:lpstr>
      <vt:lpstr>Ethernet evolution through four generations</vt:lpstr>
      <vt:lpstr>STANDARD ETHERNET</vt:lpstr>
      <vt:lpstr>ETHERNET (IEEE 802.3) FRAME</vt:lpstr>
      <vt:lpstr>Ethernet frame structure</vt:lpstr>
      <vt:lpstr>Ethernet frame structure (more)</vt:lpstr>
      <vt:lpstr>PowerPoint Presentation</vt:lpstr>
      <vt:lpstr>PowerPoint Presentation</vt:lpstr>
      <vt:lpstr>PowerPoint Presentation</vt:lpstr>
      <vt:lpstr>Gigabit Ethernet Configuration</vt:lpstr>
      <vt:lpstr>Ethernet switch</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Switches vs. routers</vt:lpstr>
      <vt:lpstr>VLANs: motivation</vt:lpstr>
      <vt:lpstr>VLANs</vt:lpstr>
      <vt:lpstr>Port-based VLAN</vt:lpstr>
      <vt:lpstr>VLANS spanning multiple switches</vt:lpstr>
      <vt:lpstr>Breaking up one Physical Switch into multiple Virtual Switches </vt:lpstr>
      <vt:lpstr>Extending Virtual Switches across multiple Physical Switches </vt:lpstr>
      <vt:lpstr>PowerPoint Presentation</vt:lpstr>
      <vt:lpstr>IEEE 802.1Q Frame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Access Techniques for Wireless Communication</dc:title>
  <dc:creator>DrRaja</dc:creator>
  <cp:lastModifiedBy>Pranav Mothabhau Pawar</cp:lastModifiedBy>
  <cp:revision>266</cp:revision>
  <dcterms:created xsi:type="dcterms:W3CDTF">2006-08-16T00:00:00Z</dcterms:created>
  <dcterms:modified xsi:type="dcterms:W3CDTF">2024-04-16T05:09:47Z</dcterms:modified>
</cp:coreProperties>
</file>